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6858000" cx="12192000"/>
  <p:notesSz cx="6858000" cy="9144000"/>
  <p:embeddedFontLst>
    <p:embeddedFont>
      <p:font typeface="Roboto"/>
      <p:regular r:id="rId54"/>
      <p:bold r:id="rId55"/>
      <p:italic r:id="rId56"/>
      <p:boldItalic r:id="rId57"/>
    </p:embeddedFont>
    <p:embeddedFont>
      <p:font typeface="Open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B5A557-1B28-4FDF-B2D1-8EBE0646782A}">
  <a:tblStyle styleId="{62B5A557-1B28-4FDF-B2D1-8EBE0646782A}"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824CD6A7-DB3E-476F-840F-C4FA8E92CB6C}"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FA6016AF-014F-485E-BB49-FB274439B71D}"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84CC962-027F-4A75-BA65-98A942C13F0B}" styleName="Table_3">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OpenSans-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bold.fntdata"/><Relationship Id="rId10" Type="http://schemas.openxmlformats.org/officeDocument/2006/relationships/slide" Target="slides/slide4.xml"/><Relationship Id="rId54" Type="http://schemas.openxmlformats.org/officeDocument/2006/relationships/font" Target="fonts/Roboto-regular.fntdata"/><Relationship Id="rId13" Type="http://schemas.openxmlformats.org/officeDocument/2006/relationships/slide" Target="slides/slide7.xml"/><Relationship Id="rId57" Type="http://schemas.openxmlformats.org/officeDocument/2006/relationships/font" Target="fonts/Roboto-boldItalic.fntdata"/><Relationship Id="rId12" Type="http://schemas.openxmlformats.org/officeDocument/2006/relationships/slide" Target="slides/slide6.xml"/><Relationship Id="rId56" Type="http://schemas.openxmlformats.org/officeDocument/2006/relationships/font" Target="fonts/Roboto-italic.fntdata"/><Relationship Id="rId15" Type="http://schemas.openxmlformats.org/officeDocument/2006/relationships/slide" Target="slides/slide9.xml"/><Relationship Id="rId59" Type="http://schemas.openxmlformats.org/officeDocument/2006/relationships/font" Target="fonts/OpenSans-bold.fntdata"/><Relationship Id="rId14" Type="http://schemas.openxmlformats.org/officeDocument/2006/relationships/slide" Target="slides/slide8.xml"/><Relationship Id="rId58" Type="http://schemas.openxmlformats.org/officeDocument/2006/relationships/font" Target="fonts/OpenSans-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516c16922c_2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3516c16922c_2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516c16922c_2_3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3516c16922c_2_3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SLIDES_API52204847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5" name="Google Shape;255;SLIDES_API522048477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Slido interaction slide, please don't delete it.</a:t>
            </a:r>
            <a:br>
              <a:rPr lang="en-US"/>
            </a:br>
            <a:r>
              <a:rPr lang="en-US"/>
              <a:t>✅ Click on 'Present with Slido' and the poll will launch automatically when you get to this slide.</a:t>
            </a:r>
            <a:endParaRPr/>
          </a:p>
        </p:txBody>
      </p:sp>
      <p:sp>
        <p:nvSpPr>
          <p:cNvPr id="256" name="Google Shape;256;SLIDES_API522048477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e94ca8806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2e94ca8806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g2e94ca88062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516c16922c_2_8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g3516c16922c_2_8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g3516c16922c_2_8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516c16922c_2_8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g3516c16922c_2_8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516c16922c_2_23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9" name="Google Shape;319;g3516c16922c_2_23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516c16922c_2_10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3516c16922c_2_10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516c16922c_2_10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g3516c16922c_2_10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516c16922c_2_10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g3516c16922c_2_10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516c16922c_2_10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g3516c16922c_2_10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516c16922c_2_10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4" name="Google Shape;414;g3516c16922c_2_10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516c16922c_2_1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g3516c16922c_2_1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516c16922c_2_11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 name="Google Shape;440;g3516c16922c_2_1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516c16922c_2_11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7" name="Google Shape;457;g3516c16922c_2_1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516c16922c_2_11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8" name="Google Shape;478;g3516c16922c_2_1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516c16922c_2_11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g3516c16922c_2_1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516c16922c_2_11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g3516c16922c_2_1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516c16922c_2_11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g3516c16922c_2_1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4 features are:</a:t>
            </a:r>
            <a:endParaRPr/>
          </a:p>
          <a:p>
            <a:pPr indent="0" lvl="0" marL="0" rtl="0" algn="l">
              <a:lnSpc>
                <a:spcPct val="100000"/>
              </a:lnSpc>
              <a:spcBef>
                <a:spcPts val="0"/>
              </a:spcBef>
              <a:spcAft>
                <a:spcPts val="0"/>
              </a:spcAft>
              <a:buSzPts val="1400"/>
              <a:buNone/>
            </a:pPr>
            <a:r>
              <a:rPr lang="en-US"/>
              <a:t>Computers used in the past week: phone, laptop, clusters, smart watch</a:t>
            </a:r>
            <a:endParaRPr/>
          </a:p>
          <a:p>
            <a:pPr indent="0" lvl="0" marL="0" rtl="0" algn="l">
              <a:lnSpc>
                <a:spcPct val="100000"/>
              </a:lnSpc>
              <a:spcBef>
                <a:spcPts val="0"/>
              </a:spcBef>
              <a:spcAft>
                <a:spcPts val="0"/>
              </a:spcAft>
              <a:buSzPts val="1400"/>
              <a:buNone/>
            </a:pPr>
            <a:r>
              <a:t/>
            </a:r>
            <a:endParaRPr/>
          </a:p>
        </p:txBody>
      </p:sp>
      <p:sp>
        <p:nvSpPr>
          <p:cNvPr id="162" name="Google Shape;16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516c16922c_2_6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g3516c16922c_2_6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1cdfc32bf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g11cdfc32bf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4" name="Google Shape;554;g11cdfc32bf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3b7d2aed35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g13b7d2aed35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1" name="Google Shape;561;g13b7d2aed35_0_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516c16922c_2_6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g3516c16922c_2_6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2" name="Google Shape;57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516c16922c_2_25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2" name="Google Shape;582;g3516c16922c_2_25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3" name="Google Shape;59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3" name="Google Shape;603;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4" name="Google Shape;61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4" name="Google Shape;624;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SLIDES_API155072041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SLIDES_API155072041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Slido interaction slide, please don't delete it.</a:t>
            </a:r>
            <a:br>
              <a:rPr lang="en-US"/>
            </a:br>
            <a:r>
              <a:rPr lang="en-US"/>
              <a:t>✅ Click on 'Present with Slido' and the poll will launch automatically when you get to this slide.</a:t>
            </a:r>
            <a:endParaRPr/>
          </a:p>
        </p:txBody>
      </p:sp>
      <p:sp>
        <p:nvSpPr>
          <p:cNvPr id="169" name="Google Shape;169;SLIDES_API155072041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67c87b240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g367c87b240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67c87b240d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0" name="Google Shape;640;g367c87b240d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67c87b240d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5" name="Google Shape;655;g367c87b240d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67c87b240d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4" name="Google Shape;674;g367c87b240d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67c87b240d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6" name="Google Shape;696;g367c87b240d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367c87b240d_0_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1" name="Google Shape;721;g367c87b240d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67c87b240d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5" name="Google Shape;735;g367c87b240d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67c87b240d_0_1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4" name="Google Shape;754;g367c87b240d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SLIDES_API812593858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SLIDES_API812593858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This is Slido interaction slide, please don't delete it.</a:t>
            </a:r>
            <a:br>
              <a:rPr lang="en-US"/>
            </a:br>
            <a:r>
              <a:rPr lang="en-US"/>
              <a:t>✅ Click on 'Present with Slido' and the poll will launch automatically when you get to this slide.</a:t>
            </a:r>
            <a:endParaRPr/>
          </a:p>
        </p:txBody>
      </p:sp>
      <p:sp>
        <p:nvSpPr>
          <p:cNvPr id="179" name="Google Shape;179;SLIDES_API812593858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3b7d2aed3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13b7d2aed3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g13b7d2aed35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jpg"/><Relationship Id="rId4" Type="http://schemas.openxmlformats.org/officeDocument/2006/relationships/image" Target="../media/image1.jpg"/><Relationship Id="rId9" Type="http://schemas.openxmlformats.org/officeDocument/2006/relationships/image" Target="../media/image3.png"/><Relationship Id="rId5" Type="http://schemas.openxmlformats.org/officeDocument/2006/relationships/image" Target="../media/image10.jp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29.png"/><Relationship Id="rId5" Type="http://schemas.openxmlformats.org/officeDocument/2006/relationships/image" Target="../media/image22.png"/><Relationship Id="rId6" Type="http://schemas.openxmlformats.org/officeDocument/2006/relationships/image" Target="../media/image26.png"/><Relationship Id="rId7" Type="http://schemas.openxmlformats.org/officeDocument/2006/relationships/image" Target="../media/image21.png"/><Relationship Id="rId8"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b="0" l="0" r="0" t="0"/>
          <a:stretch/>
        </p:blipFill>
        <p:spPr>
          <a:xfrm>
            <a:off x="1184" y="0"/>
            <a:ext cx="12189631" cy="6858000"/>
          </a:xfrm>
          <a:prstGeom prst="rect">
            <a:avLst/>
          </a:prstGeom>
          <a:noFill/>
          <a:ln>
            <a:noFill/>
          </a:ln>
        </p:spPr>
      </p:pic>
      <p:sp>
        <p:nvSpPr>
          <p:cNvPr id="12" name="Google Shape;12;p2"/>
          <p:cNvSpPr txBox="1"/>
          <p:nvPr>
            <p:ph type="ctrTitle"/>
          </p:nvPr>
        </p:nvSpPr>
        <p:spPr>
          <a:xfrm>
            <a:off x="4793673" y="4052444"/>
            <a:ext cx="6982691" cy="926099"/>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lt1"/>
              </a:buClr>
              <a:buSzPts val="3600"/>
              <a:buFont typeface="Avenir"/>
              <a:buNone/>
              <a:defRPr b="0" i="0" sz="36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2"/>
          <p:cNvSpPr txBox="1"/>
          <p:nvPr>
            <p:ph idx="1" type="subTitle"/>
          </p:nvPr>
        </p:nvSpPr>
        <p:spPr>
          <a:xfrm>
            <a:off x="4793673" y="4978543"/>
            <a:ext cx="6982691" cy="642235"/>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2400"/>
              <a:buFont typeface="Arial"/>
              <a:buNone/>
              <a:defRPr b="0" i="0" sz="2400" u="none" cap="none" strike="noStrike">
                <a:solidFill>
                  <a:schemeClr val="lt1"/>
                </a:solidFill>
                <a:latin typeface="Avenir"/>
                <a:ea typeface="Avenir"/>
                <a:cs typeface="Avenir"/>
                <a:sym typeface="Avenir"/>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grpSp>
        <p:nvGrpSpPr>
          <p:cNvPr id="14" name="Google Shape;14;p2"/>
          <p:cNvGrpSpPr/>
          <p:nvPr/>
        </p:nvGrpSpPr>
        <p:grpSpPr>
          <a:xfrm>
            <a:off x="229602" y="6252209"/>
            <a:ext cx="3521133" cy="546401"/>
            <a:chOff x="229602" y="6252209"/>
            <a:chExt cx="3521133" cy="546401"/>
          </a:xfrm>
        </p:grpSpPr>
        <p:pic>
          <p:nvPicPr>
            <p:cNvPr id="15" name="Google Shape;15;p2"/>
            <p:cNvPicPr preferRelativeResize="0"/>
            <p:nvPr/>
          </p:nvPicPr>
          <p:blipFill rotWithShape="1">
            <a:blip r:embed="rId3">
              <a:alphaModFix/>
            </a:blip>
            <a:srcRect b="27403" l="5158" r="4919" t="25375"/>
            <a:stretch/>
          </p:blipFill>
          <p:spPr>
            <a:xfrm>
              <a:off x="2812387" y="6493934"/>
              <a:ext cx="916755" cy="270790"/>
            </a:xfrm>
            <a:prstGeom prst="rect">
              <a:avLst/>
            </a:prstGeom>
            <a:noFill/>
            <a:ln>
              <a:noFill/>
            </a:ln>
          </p:spPr>
        </p:pic>
        <p:pic>
          <p:nvPicPr>
            <p:cNvPr id="16" name="Google Shape;16;p2"/>
            <p:cNvPicPr preferRelativeResize="0"/>
            <p:nvPr/>
          </p:nvPicPr>
          <p:blipFill rotWithShape="1">
            <a:blip r:embed="rId4">
              <a:alphaModFix/>
            </a:blip>
            <a:srcRect b="0" l="0" r="0" t="0"/>
            <a:stretch/>
          </p:blipFill>
          <p:spPr>
            <a:xfrm>
              <a:off x="1463019" y="6252209"/>
              <a:ext cx="439242" cy="546401"/>
            </a:xfrm>
            <a:prstGeom prst="rect">
              <a:avLst/>
            </a:prstGeom>
            <a:noFill/>
            <a:ln>
              <a:noFill/>
            </a:ln>
          </p:spPr>
        </p:pic>
        <p:pic>
          <p:nvPicPr>
            <p:cNvPr id="17" name="Google Shape;17;p2"/>
            <p:cNvPicPr preferRelativeResize="0"/>
            <p:nvPr/>
          </p:nvPicPr>
          <p:blipFill rotWithShape="1">
            <a:blip r:embed="rId5">
              <a:alphaModFix/>
            </a:blip>
            <a:srcRect b="0" l="0" r="0" t="0"/>
            <a:stretch/>
          </p:blipFill>
          <p:spPr>
            <a:xfrm>
              <a:off x="229602" y="6320212"/>
              <a:ext cx="1120950" cy="431760"/>
            </a:xfrm>
            <a:prstGeom prst="rect">
              <a:avLst/>
            </a:prstGeom>
            <a:noFill/>
            <a:ln>
              <a:noFill/>
            </a:ln>
          </p:spPr>
        </p:pic>
        <p:pic>
          <p:nvPicPr>
            <p:cNvPr id="18" name="Google Shape;18;p2"/>
            <p:cNvPicPr preferRelativeResize="0"/>
            <p:nvPr/>
          </p:nvPicPr>
          <p:blipFill rotWithShape="1">
            <a:blip r:embed="rId6">
              <a:alphaModFix/>
            </a:blip>
            <a:srcRect b="0" l="0" r="0" t="0"/>
            <a:stretch/>
          </p:blipFill>
          <p:spPr>
            <a:xfrm>
              <a:off x="2776191" y="6258941"/>
              <a:ext cx="974544" cy="246815"/>
            </a:xfrm>
            <a:prstGeom prst="rect">
              <a:avLst/>
            </a:prstGeom>
            <a:noFill/>
            <a:ln>
              <a:noFill/>
            </a:ln>
          </p:spPr>
        </p:pic>
        <p:pic>
          <p:nvPicPr>
            <p:cNvPr id="19" name="Google Shape;19;p2"/>
            <p:cNvPicPr preferRelativeResize="0"/>
            <p:nvPr/>
          </p:nvPicPr>
          <p:blipFill rotWithShape="1">
            <a:blip r:embed="rId7">
              <a:alphaModFix/>
            </a:blip>
            <a:srcRect b="0" l="0" r="0" t="0"/>
            <a:stretch/>
          </p:blipFill>
          <p:spPr>
            <a:xfrm>
              <a:off x="2070127" y="6320211"/>
              <a:ext cx="614404" cy="444512"/>
            </a:xfrm>
            <a:prstGeom prst="rect">
              <a:avLst/>
            </a:prstGeom>
            <a:noFill/>
            <a:ln>
              <a:noFill/>
            </a:ln>
          </p:spPr>
        </p:pic>
      </p:grpSp>
      <p:grpSp>
        <p:nvGrpSpPr>
          <p:cNvPr id="20" name="Google Shape;20;p2"/>
          <p:cNvGrpSpPr/>
          <p:nvPr/>
        </p:nvGrpSpPr>
        <p:grpSpPr>
          <a:xfrm>
            <a:off x="4233629" y="6572714"/>
            <a:ext cx="1602852" cy="213102"/>
            <a:chOff x="138936" y="10141617"/>
            <a:chExt cx="1602852" cy="213102"/>
          </a:xfrm>
        </p:grpSpPr>
        <p:pic>
          <p:nvPicPr>
            <p:cNvPr id="21" name="Google Shape;21;p2"/>
            <p:cNvPicPr preferRelativeResize="0"/>
            <p:nvPr/>
          </p:nvPicPr>
          <p:blipFill rotWithShape="1">
            <a:blip r:embed="rId8">
              <a:alphaModFix/>
            </a:blip>
            <a:srcRect b="0" l="0" r="0" t="0"/>
            <a:stretch/>
          </p:blipFill>
          <p:spPr>
            <a:xfrm>
              <a:off x="1080462" y="10157780"/>
              <a:ext cx="661326" cy="183386"/>
            </a:xfrm>
            <a:prstGeom prst="rect">
              <a:avLst/>
            </a:prstGeom>
            <a:noFill/>
            <a:ln>
              <a:noFill/>
            </a:ln>
          </p:spPr>
        </p:pic>
        <p:pic>
          <p:nvPicPr>
            <p:cNvPr id="22" name="Google Shape;22;p2"/>
            <p:cNvPicPr preferRelativeResize="0"/>
            <p:nvPr/>
          </p:nvPicPr>
          <p:blipFill rotWithShape="1">
            <a:blip r:embed="rId9">
              <a:alphaModFix/>
            </a:blip>
            <a:srcRect b="0" l="0" r="0" t="0"/>
            <a:stretch/>
          </p:blipFill>
          <p:spPr>
            <a:xfrm>
              <a:off x="138936" y="10141617"/>
              <a:ext cx="887932" cy="213102"/>
            </a:xfrm>
            <a:prstGeom prst="rect">
              <a:avLst/>
            </a:prstGeom>
            <a:noFill/>
            <a:ln>
              <a:noFill/>
            </a:ln>
          </p:spPr>
        </p:pic>
      </p:grpSp>
      <p:sp>
        <p:nvSpPr>
          <p:cNvPr id="23" name="Google Shape;23;p2"/>
          <p:cNvSpPr txBox="1"/>
          <p:nvPr/>
        </p:nvSpPr>
        <p:spPr>
          <a:xfrm>
            <a:off x="5890074" y="6560793"/>
            <a:ext cx="6192833"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0" i="0" lang="en-US" sz="500" u="none" cap="none" strike="noStrike">
                <a:solidFill>
                  <a:srgbClr val="3F3F3F"/>
                </a:solidFill>
                <a:latin typeface="Open Sans"/>
                <a:ea typeface="Open Sans"/>
                <a:cs typeface="Open Sans"/>
                <a:sym typeface="Open Sans"/>
              </a:rPr>
              <a:t>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 </a:t>
            </a:r>
            <a:r>
              <a:rPr b="0" i="1" lang="en-US" sz="500" u="none" cap="none" strike="noStrike">
                <a:solidFill>
                  <a:srgbClr val="000000"/>
                </a:solidFill>
                <a:latin typeface="Open Sans"/>
                <a:ea typeface="Open Sans"/>
                <a:cs typeface="Open Sans"/>
                <a:sym typeface="Open Sans"/>
              </a:rPr>
              <a:t>SAND2022-9202 O</a:t>
            </a:r>
            <a:endParaRPr b="0" i="0" sz="500" u="none" cap="none" strike="noStrike">
              <a:solidFill>
                <a:srgbClr val="3F3F3F"/>
              </a:solidFill>
              <a:latin typeface="Open Sans"/>
              <a:ea typeface="Open Sans"/>
              <a:cs typeface="Open Sans"/>
              <a:sym typeface="Open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6" name="Shape 66"/>
        <p:cNvGrpSpPr/>
        <p:nvPr/>
      </p:nvGrpSpPr>
      <p:grpSpPr>
        <a:xfrm>
          <a:off x="0" y="0"/>
          <a:ext cx="0" cy="0"/>
          <a:chOff x="0" y="0"/>
          <a:chExt cx="0" cy="0"/>
        </a:xfrm>
      </p:grpSpPr>
      <p:sp>
        <p:nvSpPr>
          <p:cNvPr id="67" name="Google Shape;67;p11"/>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8" name="Google Shape;68;p1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69" name="Google Shape;69;p1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Google Shape;70;p1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71" name="Google Shape;71;p1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Google Shape;72;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3" name="Google Shape;73;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4" name="Google Shape;74;p11"/>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12"/>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2" name="Google Shape;82;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3" name="Google Shape;83;p13"/>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4" name="Shape 84"/>
        <p:cNvGrpSpPr/>
        <p:nvPr/>
      </p:nvGrpSpPr>
      <p:grpSpPr>
        <a:xfrm>
          <a:off x="0" y="0"/>
          <a:ext cx="0" cy="0"/>
          <a:chOff x="0" y="0"/>
          <a:chExt cx="0" cy="0"/>
        </a:xfrm>
      </p:grpSpPr>
      <p:sp>
        <p:nvSpPr>
          <p:cNvPr id="85" name="Google Shape;85;p1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p1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 name="Google Shape;87;p1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88" name="Google Shape;88;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9" name="Google Shape;89;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0" name="Google Shape;90;p14"/>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1" name="Shape 91"/>
        <p:cNvGrpSpPr/>
        <p:nvPr/>
      </p:nvGrpSpPr>
      <p:grpSpPr>
        <a:xfrm>
          <a:off x="0" y="0"/>
          <a:ext cx="0" cy="0"/>
          <a:chOff x="0" y="0"/>
          <a:chExt cx="0" cy="0"/>
        </a:xfrm>
      </p:grpSpPr>
      <p:sp>
        <p:nvSpPr>
          <p:cNvPr id="92" name="Google Shape;92;p1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3" name="Google Shape;93;p15"/>
          <p:cNvSpPr/>
          <p:nvPr>
            <p:ph idx="2" type="pic"/>
          </p:nvPr>
        </p:nvSpPr>
        <p:spPr>
          <a:xfrm>
            <a:off x="5183188" y="987425"/>
            <a:ext cx="6172200" cy="4873625"/>
          </a:xfrm>
          <a:prstGeom prst="rect">
            <a:avLst/>
          </a:prstGeom>
          <a:noFill/>
          <a:ln>
            <a:noFill/>
          </a:ln>
        </p:spPr>
      </p:sp>
      <p:sp>
        <p:nvSpPr>
          <p:cNvPr id="94" name="Google Shape;94;p1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95" name="Google Shape;95;p1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6" name="Google Shape;96;p1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7" name="Google Shape;97;p15"/>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8" name="Shape 98"/>
        <p:cNvGrpSpPr/>
        <p:nvPr/>
      </p:nvGrpSpPr>
      <p:grpSpPr>
        <a:xfrm>
          <a:off x="0" y="0"/>
          <a:ext cx="0" cy="0"/>
          <a:chOff x="0" y="0"/>
          <a:chExt cx="0" cy="0"/>
        </a:xfrm>
      </p:grpSpPr>
      <p:sp>
        <p:nvSpPr>
          <p:cNvPr id="99" name="Google Shape;99;p1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0" name="Google Shape;100;p1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p1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2" name="Google Shape;102;p1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3" name="Google Shape;103;p16"/>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4" name="Shape 104"/>
        <p:cNvGrpSpPr/>
        <p:nvPr/>
      </p:nvGrpSpPr>
      <p:grpSpPr>
        <a:xfrm>
          <a:off x="0" y="0"/>
          <a:ext cx="0" cy="0"/>
          <a:chOff x="0" y="0"/>
          <a:chExt cx="0" cy="0"/>
        </a:xfrm>
      </p:grpSpPr>
      <p:sp>
        <p:nvSpPr>
          <p:cNvPr id="105" name="Google Shape;105;p17"/>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6" name="Google Shape;106;p1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7" name="Google Shape;107;p1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8" name="Google Shape;108;p1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9" name="Google Shape;109;p17"/>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Orange">
  <p:cSld name="Cover Orange">
    <p:spTree>
      <p:nvGrpSpPr>
        <p:cNvPr id="110" name="Shape 110"/>
        <p:cNvGrpSpPr/>
        <p:nvPr/>
      </p:nvGrpSpPr>
      <p:grpSpPr>
        <a:xfrm>
          <a:off x="0" y="0"/>
          <a:ext cx="0" cy="0"/>
          <a:chOff x="0" y="0"/>
          <a:chExt cx="0" cy="0"/>
        </a:xfrm>
      </p:grpSpPr>
      <p:sp>
        <p:nvSpPr>
          <p:cNvPr id="111" name="Google Shape;111;p18"/>
          <p:cNvSpPr/>
          <p:nvPr/>
        </p:nvSpPr>
        <p:spPr>
          <a:xfrm>
            <a:off x="2673350" y="0"/>
            <a:ext cx="9518100" cy="4258200"/>
          </a:xfrm>
          <a:prstGeom prst="rect">
            <a:avLst/>
          </a:prstGeom>
          <a:gradFill>
            <a:gsLst>
              <a:gs pos="0">
                <a:srgbClr val="EA8257">
                  <a:alpha val="0"/>
                </a:srgbClr>
              </a:gs>
              <a:gs pos="74000">
                <a:srgbClr val="EA8257">
                  <a:alpha val="0"/>
                </a:srgbClr>
              </a:gs>
              <a:gs pos="100000">
                <a:srgbClr val="EA8257">
                  <a:alpha val="20000"/>
                </a:srgbClr>
              </a:gs>
            </a:gsLst>
            <a:lin ang="1740015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12" name="Google Shape;112;p18"/>
          <p:cNvPicPr preferRelativeResize="0"/>
          <p:nvPr/>
        </p:nvPicPr>
        <p:blipFill rotWithShape="1">
          <a:blip r:embed="rId2">
            <a:alphaModFix/>
          </a:blip>
          <a:srcRect b="32669" l="43755" r="836" t="0"/>
          <a:stretch/>
        </p:blipFill>
        <p:spPr>
          <a:xfrm>
            <a:off x="4314917" y="-194290"/>
            <a:ext cx="3850726" cy="3970943"/>
          </a:xfrm>
          <a:prstGeom prst="rect">
            <a:avLst/>
          </a:prstGeom>
          <a:noFill/>
          <a:ln>
            <a:noFill/>
          </a:ln>
        </p:spPr>
      </p:pic>
      <p:grpSp>
        <p:nvGrpSpPr>
          <p:cNvPr id="113" name="Google Shape;113;p18"/>
          <p:cNvGrpSpPr/>
          <p:nvPr/>
        </p:nvGrpSpPr>
        <p:grpSpPr>
          <a:xfrm>
            <a:off x="-1645" y="331102"/>
            <a:ext cx="12190255" cy="6306328"/>
            <a:chOff x="-1645" y="567583"/>
            <a:chExt cx="12190255" cy="5888261"/>
          </a:xfrm>
        </p:grpSpPr>
        <p:sp>
          <p:nvSpPr>
            <p:cNvPr id="114" name="Google Shape;114;p18"/>
            <p:cNvSpPr/>
            <p:nvPr/>
          </p:nvSpPr>
          <p:spPr>
            <a:xfrm flipH="1" rot="10800000">
              <a:off x="0" y="1276633"/>
              <a:ext cx="12186941" cy="5179211"/>
            </a:xfrm>
            <a:custGeom>
              <a:rect b="b" l="l" r="r" t="t"/>
              <a:pathLst>
                <a:path extrusionOk="0" h="2460433" w="7787183">
                  <a:moveTo>
                    <a:pt x="2410" y="0"/>
                  </a:moveTo>
                  <a:cubicBezTo>
                    <a:pt x="1863079" y="1062499"/>
                    <a:pt x="5534801" y="-462724"/>
                    <a:pt x="7785288" y="224958"/>
                  </a:cubicBezTo>
                  <a:cubicBezTo>
                    <a:pt x="7787078" y="1255977"/>
                    <a:pt x="7785393" y="641217"/>
                    <a:pt x="7787183" y="1672236"/>
                  </a:cubicBezTo>
                  <a:cubicBezTo>
                    <a:pt x="7260869" y="1173183"/>
                    <a:pt x="5992710" y="754895"/>
                    <a:pt x="3883900" y="1255982"/>
                  </a:cubicBezTo>
                  <a:cubicBezTo>
                    <a:pt x="1775089" y="1757070"/>
                    <a:pt x="950470" y="2407728"/>
                    <a:pt x="30" y="2460433"/>
                  </a:cubicBezTo>
                  <a:cubicBezTo>
                    <a:pt x="-335" y="1582541"/>
                    <a:pt x="2775" y="877892"/>
                    <a:pt x="2410" y="0"/>
                  </a:cubicBezTo>
                  <a:close/>
                </a:path>
              </a:pathLst>
            </a:custGeom>
            <a:solidFill>
              <a:srgbClr val="F0BF5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5" name="Google Shape;115;p18"/>
            <p:cNvSpPr/>
            <p:nvPr/>
          </p:nvSpPr>
          <p:spPr>
            <a:xfrm flipH="1" rot="10800000">
              <a:off x="0" y="567583"/>
              <a:ext cx="12188610" cy="5693507"/>
            </a:xfrm>
            <a:custGeom>
              <a:rect b="b" l="l" r="r" t="t"/>
              <a:pathLst>
                <a:path extrusionOk="0" h="2815084" w="7788249">
                  <a:moveTo>
                    <a:pt x="0" y="52801"/>
                  </a:moveTo>
                  <a:cubicBezTo>
                    <a:pt x="2152832" y="1110364"/>
                    <a:pt x="5188586" y="-392626"/>
                    <a:pt x="7782878" y="103835"/>
                  </a:cubicBezTo>
                  <a:cubicBezTo>
                    <a:pt x="7784668" y="1134854"/>
                    <a:pt x="7786459" y="995868"/>
                    <a:pt x="7788249" y="2026887"/>
                  </a:cubicBezTo>
                  <a:cubicBezTo>
                    <a:pt x="7261935" y="1527834"/>
                    <a:pt x="6070249" y="964746"/>
                    <a:pt x="3961439" y="1465833"/>
                  </a:cubicBezTo>
                  <a:cubicBezTo>
                    <a:pt x="1852628" y="1966921"/>
                    <a:pt x="951536" y="2762379"/>
                    <a:pt x="1096" y="2815084"/>
                  </a:cubicBezTo>
                  <a:cubicBezTo>
                    <a:pt x="731" y="1937192"/>
                    <a:pt x="365" y="930693"/>
                    <a:pt x="0" y="52801"/>
                  </a:cubicBezTo>
                  <a:close/>
                </a:path>
              </a:pathLst>
            </a:custGeom>
            <a:gradFill>
              <a:gsLst>
                <a:gs pos="0">
                  <a:srgbClr val="EA8257">
                    <a:alpha val="49803"/>
                  </a:srgbClr>
                </a:gs>
                <a:gs pos="46000">
                  <a:srgbClr val="FFFFFF">
                    <a:alpha val="49803"/>
                  </a:srgbClr>
                </a:gs>
                <a:gs pos="99110">
                  <a:srgbClr val="EA8257">
                    <a:alpha val="49803"/>
                  </a:srgbClr>
                </a:gs>
                <a:gs pos="100000">
                  <a:srgbClr val="EA8257">
                    <a:alpha val="49803"/>
                  </a:srgbClr>
                </a:gs>
              </a:gsLst>
              <a:lin ang="480012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6" name="Google Shape;116;p18"/>
            <p:cNvSpPr/>
            <p:nvPr/>
          </p:nvSpPr>
          <p:spPr>
            <a:xfrm flipH="1" rot="10800000">
              <a:off x="-1645" y="873243"/>
              <a:ext cx="12186918" cy="5069229"/>
            </a:xfrm>
            <a:custGeom>
              <a:rect b="b" l="l" r="r" t="t"/>
              <a:pathLst>
                <a:path extrusionOk="0" h="2408185" w="7787168">
                  <a:moveTo>
                    <a:pt x="5871" y="82953"/>
                  </a:moveTo>
                  <a:cubicBezTo>
                    <a:pt x="1866540" y="1145452"/>
                    <a:pt x="5534786" y="-514972"/>
                    <a:pt x="7785273" y="172710"/>
                  </a:cubicBezTo>
                  <a:cubicBezTo>
                    <a:pt x="7787063" y="1203729"/>
                    <a:pt x="7785378" y="588969"/>
                    <a:pt x="7787168" y="1619988"/>
                  </a:cubicBezTo>
                  <a:cubicBezTo>
                    <a:pt x="7260854" y="1120935"/>
                    <a:pt x="5992695" y="702647"/>
                    <a:pt x="3883885" y="1203734"/>
                  </a:cubicBezTo>
                  <a:cubicBezTo>
                    <a:pt x="1775074" y="1704822"/>
                    <a:pt x="950455" y="2355480"/>
                    <a:pt x="15" y="2408185"/>
                  </a:cubicBezTo>
                  <a:cubicBezTo>
                    <a:pt x="-350" y="1530293"/>
                    <a:pt x="6236" y="960845"/>
                    <a:pt x="5871" y="82953"/>
                  </a:cubicBezTo>
                  <a:close/>
                </a:path>
              </a:pathLst>
            </a:custGeom>
            <a:solidFill>
              <a:srgbClr val="3E9BA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7" name="Google Shape;117;p18"/>
            <p:cNvSpPr/>
            <p:nvPr/>
          </p:nvSpPr>
          <p:spPr>
            <a:xfrm flipH="1" rot="10800000">
              <a:off x="0" y="1134498"/>
              <a:ext cx="12186941" cy="5113371"/>
            </a:xfrm>
            <a:custGeom>
              <a:rect b="b" l="l" r="r" t="t"/>
              <a:pathLst>
                <a:path extrusionOk="0" h="2429155" w="7787183">
                  <a:moveTo>
                    <a:pt x="2410" y="202909"/>
                  </a:moveTo>
                  <a:cubicBezTo>
                    <a:pt x="1908268" y="927406"/>
                    <a:pt x="5534801" y="-494002"/>
                    <a:pt x="7785288" y="193680"/>
                  </a:cubicBezTo>
                  <a:cubicBezTo>
                    <a:pt x="7787078" y="1224699"/>
                    <a:pt x="7785393" y="609939"/>
                    <a:pt x="7787183" y="1640958"/>
                  </a:cubicBezTo>
                  <a:cubicBezTo>
                    <a:pt x="7260869" y="1141905"/>
                    <a:pt x="5992710" y="723617"/>
                    <a:pt x="3883900" y="1224704"/>
                  </a:cubicBezTo>
                  <a:cubicBezTo>
                    <a:pt x="1775089" y="1725792"/>
                    <a:pt x="950470" y="2376450"/>
                    <a:pt x="30" y="2429155"/>
                  </a:cubicBezTo>
                  <a:cubicBezTo>
                    <a:pt x="-335" y="1551263"/>
                    <a:pt x="2775" y="1080801"/>
                    <a:pt x="2410" y="202909"/>
                  </a:cubicBezTo>
                  <a:close/>
                </a:path>
              </a:pathLst>
            </a:custGeom>
            <a:solidFill>
              <a:srgbClr val="EA825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id="118" name="Google Shape;118;p18"/>
          <p:cNvPicPr preferRelativeResize="0"/>
          <p:nvPr/>
        </p:nvPicPr>
        <p:blipFill rotWithShape="1">
          <a:blip r:embed="rId2">
            <a:alphaModFix/>
          </a:blip>
          <a:srcRect b="32669" l="0" r="55604" t="0"/>
          <a:stretch/>
        </p:blipFill>
        <p:spPr>
          <a:xfrm>
            <a:off x="941025" y="406124"/>
            <a:ext cx="3085335" cy="3970943"/>
          </a:xfrm>
          <a:prstGeom prst="rect">
            <a:avLst/>
          </a:prstGeom>
          <a:noFill/>
          <a:ln>
            <a:noFill/>
          </a:ln>
        </p:spPr>
      </p:pic>
      <p:pic>
        <p:nvPicPr>
          <p:cNvPr id="119" name="Google Shape;119;p18"/>
          <p:cNvPicPr preferRelativeResize="0"/>
          <p:nvPr/>
        </p:nvPicPr>
        <p:blipFill rotWithShape="1">
          <a:blip r:embed="rId3">
            <a:alphaModFix/>
          </a:blip>
          <a:srcRect b="0" l="0" r="0" t="0"/>
          <a:stretch/>
        </p:blipFill>
        <p:spPr>
          <a:xfrm>
            <a:off x="9110128" y="2820299"/>
            <a:ext cx="4162448" cy="4213612"/>
          </a:xfrm>
          <a:prstGeom prst="rect">
            <a:avLst/>
          </a:prstGeom>
          <a:noFill/>
          <a:ln>
            <a:noFill/>
          </a:ln>
        </p:spPr>
      </p:pic>
      <p:grpSp>
        <p:nvGrpSpPr>
          <p:cNvPr id="120" name="Google Shape;120;p18"/>
          <p:cNvGrpSpPr/>
          <p:nvPr/>
        </p:nvGrpSpPr>
        <p:grpSpPr>
          <a:xfrm>
            <a:off x="1000641" y="5990843"/>
            <a:ext cx="5223505" cy="784095"/>
            <a:chOff x="1000641" y="5990843"/>
            <a:chExt cx="5223505" cy="784095"/>
          </a:xfrm>
        </p:grpSpPr>
        <p:pic>
          <p:nvPicPr>
            <p:cNvPr id="121" name="Google Shape;121;p18"/>
            <p:cNvPicPr preferRelativeResize="0"/>
            <p:nvPr/>
          </p:nvPicPr>
          <p:blipFill rotWithShape="1">
            <a:blip r:embed="rId4">
              <a:alphaModFix/>
            </a:blip>
            <a:srcRect b="0" l="0" r="0" t="0"/>
            <a:stretch/>
          </p:blipFill>
          <p:spPr>
            <a:xfrm>
              <a:off x="1020353" y="6181547"/>
              <a:ext cx="734402" cy="284859"/>
            </a:xfrm>
            <a:prstGeom prst="rect">
              <a:avLst/>
            </a:prstGeom>
            <a:noFill/>
            <a:ln>
              <a:noFill/>
            </a:ln>
          </p:spPr>
        </p:pic>
        <p:pic>
          <p:nvPicPr>
            <p:cNvPr id="122" name="Google Shape;122;p18"/>
            <p:cNvPicPr preferRelativeResize="0"/>
            <p:nvPr/>
          </p:nvPicPr>
          <p:blipFill rotWithShape="1">
            <a:blip r:embed="rId5">
              <a:alphaModFix/>
            </a:blip>
            <a:srcRect b="0" l="0" r="0" t="0"/>
            <a:stretch/>
          </p:blipFill>
          <p:spPr>
            <a:xfrm>
              <a:off x="1966888" y="6195722"/>
              <a:ext cx="1033608" cy="284859"/>
            </a:xfrm>
            <a:prstGeom prst="rect">
              <a:avLst/>
            </a:prstGeom>
            <a:noFill/>
            <a:ln>
              <a:noFill/>
            </a:ln>
          </p:spPr>
        </p:pic>
        <p:grpSp>
          <p:nvGrpSpPr>
            <p:cNvPr id="123" name="Google Shape;123;p18"/>
            <p:cNvGrpSpPr/>
            <p:nvPr/>
          </p:nvGrpSpPr>
          <p:grpSpPr>
            <a:xfrm>
              <a:off x="1000641" y="6497912"/>
              <a:ext cx="5223505" cy="277026"/>
              <a:chOff x="450537" y="5264251"/>
              <a:chExt cx="7161373" cy="379800"/>
            </a:xfrm>
          </p:grpSpPr>
          <p:sp>
            <p:nvSpPr>
              <p:cNvPr id="124" name="Google Shape;124;p18"/>
              <p:cNvSpPr txBox="1"/>
              <p:nvPr/>
            </p:nvSpPr>
            <p:spPr>
              <a:xfrm>
                <a:off x="1905310" y="5264251"/>
                <a:ext cx="5706600" cy="379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400" u="none" cap="none" strike="noStrike">
                    <a:solidFill>
                      <a:srgbClr val="595959"/>
                    </a:solidFill>
                    <a:latin typeface="Arial"/>
                    <a:ea typeface="Arial"/>
                    <a:cs typeface="Arial"/>
                    <a:sym typeface="Arial"/>
                  </a:rPr>
                  <a:t>Sandia National Laboratories is a multimission laboratory managed and operated by National Technology &amp; Engineering Solutions of Sandia, LLC., a wholly owned subsidiary of Honeywell International, Inc., for the U.S. Department of Energy's National Nuclear Security Administration under contract DE-NA0003525. SAND 2025-XXXX</a:t>
                </a:r>
                <a:endParaRPr/>
              </a:p>
              <a:p>
                <a:pPr indent="0" lvl="0" marL="0" marR="0" rtl="0" algn="l">
                  <a:lnSpc>
                    <a:spcPct val="100000"/>
                  </a:lnSpc>
                  <a:spcBef>
                    <a:spcPts val="0"/>
                  </a:spcBef>
                  <a:spcAft>
                    <a:spcPts val="0"/>
                  </a:spcAft>
                  <a:buNone/>
                </a:pPr>
                <a:r>
                  <a:t/>
                </a:r>
                <a:endParaRPr b="0" i="0" sz="400" u="none" cap="none" strike="noStrike">
                  <a:solidFill>
                    <a:srgbClr val="000000"/>
                  </a:solidFill>
                  <a:latin typeface="Arial"/>
                  <a:ea typeface="Arial"/>
                  <a:cs typeface="Arial"/>
                  <a:sym typeface="Arial"/>
                </a:endParaRPr>
              </a:p>
            </p:txBody>
          </p:sp>
          <p:pic>
            <p:nvPicPr>
              <p:cNvPr id="125" name="Google Shape;125;p18"/>
              <p:cNvPicPr preferRelativeResize="0"/>
              <p:nvPr/>
            </p:nvPicPr>
            <p:blipFill rotWithShape="1">
              <a:blip r:embed="rId6">
                <a:alphaModFix/>
              </a:blip>
              <a:srcRect b="0" l="0" r="0" t="0"/>
              <a:stretch/>
            </p:blipFill>
            <p:spPr>
              <a:xfrm>
                <a:off x="450537" y="5305969"/>
                <a:ext cx="791000" cy="226900"/>
              </a:xfrm>
              <a:prstGeom prst="rect">
                <a:avLst/>
              </a:prstGeom>
              <a:noFill/>
              <a:ln>
                <a:noFill/>
              </a:ln>
            </p:spPr>
          </p:pic>
          <p:pic>
            <p:nvPicPr>
              <p:cNvPr id="126" name="Google Shape;126;p18"/>
              <p:cNvPicPr preferRelativeResize="0"/>
              <p:nvPr/>
            </p:nvPicPr>
            <p:blipFill rotWithShape="1">
              <a:blip r:embed="rId7">
                <a:alphaModFix/>
              </a:blip>
              <a:srcRect b="0" l="0" r="0" t="0"/>
              <a:stretch/>
            </p:blipFill>
            <p:spPr>
              <a:xfrm>
                <a:off x="1346169" y="5322288"/>
                <a:ext cx="559140" cy="186380"/>
              </a:xfrm>
              <a:prstGeom prst="rect">
                <a:avLst/>
              </a:prstGeom>
              <a:noFill/>
              <a:ln>
                <a:noFill/>
              </a:ln>
            </p:spPr>
          </p:pic>
        </p:grpSp>
        <p:pic>
          <p:nvPicPr>
            <p:cNvPr id="127" name="Google Shape;127;p18"/>
            <p:cNvPicPr preferRelativeResize="0"/>
            <p:nvPr/>
          </p:nvPicPr>
          <p:blipFill rotWithShape="1">
            <a:blip r:embed="rId8">
              <a:alphaModFix/>
            </a:blip>
            <a:srcRect b="0" l="0" r="0" t="0"/>
            <a:stretch/>
          </p:blipFill>
          <p:spPr>
            <a:xfrm>
              <a:off x="3085539" y="5990843"/>
              <a:ext cx="415760" cy="526853"/>
            </a:xfrm>
            <a:prstGeom prst="rect">
              <a:avLst/>
            </a:prstGeom>
            <a:noFill/>
            <a:ln>
              <a:noFill/>
            </a:ln>
          </p:spPr>
        </p:pic>
      </p:grpSp>
      <p:sp>
        <p:nvSpPr>
          <p:cNvPr id="128" name="Google Shape;128;p18"/>
          <p:cNvSpPr txBox="1"/>
          <p:nvPr>
            <p:ph idx="1" type="body"/>
          </p:nvPr>
        </p:nvSpPr>
        <p:spPr>
          <a:xfrm>
            <a:off x="4439702" y="4271838"/>
            <a:ext cx="6952800" cy="416700"/>
          </a:xfrm>
          <a:prstGeom prst="rect">
            <a:avLst/>
          </a:prstGeom>
          <a:noFill/>
          <a:ln>
            <a:noFill/>
          </a:ln>
        </p:spPr>
        <p:txBody>
          <a:bodyPr anchorCtr="0" anchor="t" bIns="45700" lIns="91425" spcFirstLastPara="1" rIns="91425" wrap="square" tIns="45700">
            <a:noAutofit/>
          </a:bodyPr>
          <a:lstStyle>
            <a:lvl1pPr indent="-228600" lvl="0" marL="457200" marR="0" algn="ctr">
              <a:lnSpc>
                <a:spcPct val="106250"/>
              </a:lnSpc>
              <a:spcBef>
                <a:spcPts val="0"/>
              </a:spcBef>
              <a:spcAft>
                <a:spcPts val="0"/>
              </a:spcAft>
              <a:buSzPts val="1400"/>
              <a:buNone/>
              <a:defRPr b="1" i="0" sz="3200" u="none" cap="none" strike="noStrike">
                <a:solidFill>
                  <a:schemeClr val="lt1"/>
                </a:solidFill>
                <a:latin typeface="Avenir"/>
                <a:ea typeface="Avenir"/>
                <a:cs typeface="Avenir"/>
                <a:sym typeface="Avenir"/>
              </a:defRPr>
            </a:lvl1pPr>
            <a:lvl2pPr indent="-228600" lvl="1" marL="9144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9" name="Google Shape;129;p18"/>
          <p:cNvSpPr txBox="1"/>
          <p:nvPr>
            <p:ph idx="2" type="body"/>
          </p:nvPr>
        </p:nvSpPr>
        <p:spPr>
          <a:xfrm>
            <a:off x="4432544" y="5183751"/>
            <a:ext cx="6952800" cy="416700"/>
          </a:xfrm>
          <a:prstGeom prst="rect">
            <a:avLst/>
          </a:prstGeom>
          <a:noFill/>
          <a:ln>
            <a:noFill/>
          </a:ln>
        </p:spPr>
        <p:txBody>
          <a:bodyPr anchorCtr="0" anchor="t" bIns="45700" lIns="91425" spcFirstLastPara="1" rIns="91425" wrap="square" tIns="45700">
            <a:noAutofit/>
          </a:bodyPr>
          <a:lstStyle>
            <a:lvl1pPr indent="-228600" lvl="0" marL="457200" marR="0" algn="ctr">
              <a:lnSpc>
                <a:spcPct val="100000"/>
              </a:lnSpc>
              <a:spcBef>
                <a:spcPts val="0"/>
              </a:spcBef>
              <a:spcAft>
                <a:spcPts val="0"/>
              </a:spcAft>
              <a:buSzPts val="1400"/>
              <a:buNone/>
              <a:defRPr b="0" i="0" sz="2000" u="none" cap="none" strike="noStrike">
                <a:solidFill>
                  <a:schemeClr val="lt1"/>
                </a:solidFill>
                <a:latin typeface="Avenir"/>
                <a:ea typeface="Avenir"/>
                <a:cs typeface="Avenir"/>
                <a:sym typeface="Avenir"/>
              </a:defRPr>
            </a:lvl1pPr>
            <a:lvl2pPr indent="-228600" lvl="1" marL="9144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Divider 2">
    <p:bg>
      <p:bgPr>
        <a:solidFill>
          <a:srgbClr val="EA8257"/>
        </a:solidFill>
      </p:bgPr>
    </p:bg>
    <p:spTree>
      <p:nvGrpSpPr>
        <p:cNvPr id="130" name="Shape 130"/>
        <p:cNvGrpSpPr/>
        <p:nvPr/>
      </p:nvGrpSpPr>
      <p:grpSpPr>
        <a:xfrm>
          <a:off x="0" y="0"/>
          <a:ext cx="0" cy="0"/>
          <a:chOff x="0" y="0"/>
          <a:chExt cx="0" cy="0"/>
        </a:xfrm>
      </p:grpSpPr>
      <p:pic>
        <p:nvPicPr>
          <p:cNvPr id="131" name="Google Shape;131;p19"/>
          <p:cNvPicPr preferRelativeResize="0"/>
          <p:nvPr/>
        </p:nvPicPr>
        <p:blipFill rotWithShape="1">
          <a:blip r:embed="rId2">
            <a:alphaModFix/>
          </a:blip>
          <a:srcRect b="0" l="0" r="239" t="0"/>
          <a:stretch/>
        </p:blipFill>
        <p:spPr>
          <a:xfrm rot="709749">
            <a:off x="7995992" y="1723674"/>
            <a:ext cx="5681277" cy="5751110"/>
          </a:xfrm>
          <a:prstGeom prst="rect">
            <a:avLst/>
          </a:prstGeom>
          <a:noFill/>
          <a:ln>
            <a:noFill/>
          </a:ln>
        </p:spPr>
      </p:pic>
      <p:sp>
        <p:nvSpPr>
          <p:cNvPr id="132" name="Google Shape;132;p19"/>
          <p:cNvSpPr/>
          <p:nvPr/>
        </p:nvSpPr>
        <p:spPr>
          <a:xfrm>
            <a:off x="3343893" y="679212"/>
            <a:ext cx="5504100" cy="5514600"/>
          </a:xfrm>
          <a:prstGeom prst="ellipse">
            <a:avLst/>
          </a:prstGeom>
          <a:solidFill>
            <a:schemeClr val="lt1"/>
          </a:solidFill>
          <a:ln cap="flat" cmpd="sng" w="19050">
            <a:solidFill>
              <a:srgbClr val="EA796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3" name="Google Shape;133;p19"/>
          <p:cNvSpPr/>
          <p:nvPr/>
        </p:nvSpPr>
        <p:spPr>
          <a:xfrm>
            <a:off x="3611113" y="928955"/>
            <a:ext cx="4969800" cy="4979100"/>
          </a:xfrm>
          <a:prstGeom prst="ellipse">
            <a:avLst/>
          </a:prstGeom>
          <a:solidFill>
            <a:schemeClr val="lt1"/>
          </a:solidFill>
          <a:ln cap="flat" cmpd="sng" w="28575">
            <a:solidFill>
              <a:srgbClr val="F0BF5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4" name="Google Shape;134;p19"/>
          <p:cNvSpPr/>
          <p:nvPr/>
        </p:nvSpPr>
        <p:spPr>
          <a:xfrm flipH="1">
            <a:off x="2919333" y="4128325"/>
            <a:ext cx="2289300" cy="2286600"/>
          </a:xfrm>
          <a:prstGeom prst="ellipse">
            <a:avLst/>
          </a:prstGeom>
          <a:solidFill>
            <a:srgbClr val="3E9BA4">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5" name="Google Shape;135;p19"/>
          <p:cNvSpPr/>
          <p:nvPr/>
        </p:nvSpPr>
        <p:spPr>
          <a:xfrm flipH="1">
            <a:off x="7975988" y="1396180"/>
            <a:ext cx="1296600" cy="1295100"/>
          </a:xfrm>
          <a:prstGeom prst="ellipse">
            <a:avLst/>
          </a:prstGeom>
          <a:solidFill>
            <a:srgbClr val="6FBC49">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36" name="Google Shape;136;p19"/>
          <p:cNvPicPr preferRelativeResize="0"/>
          <p:nvPr/>
        </p:nvPicPr>
        <p:blipFill rotWithShape="1">
          <a:blip r:embed="rId3">
            <a:alphaModFix/>
          </a:blip>
          <a:srcRect b="0" l="0" r="239" t="0"/>
          <a:stretch/>
        </p:blipFill>
        <p:spPr>
          <a:xfrm rot="-1006156">
            <a:off x="2412488" y="4548316"/>
            <a:ext cx="1013849" cy="1026311"/>
          </a:xfrm>
          <a:prstGeom prst="rect">
            <a:avLst/>
          </a:prstGeom>
          <a:noFill/>
          <a:ln>
            <a:noFill/>
          </a:ln>
        </p:spPr>
      </p:pic>
      <p:pic>
        <p:nvPicPr>
          <p:cNvPr id="137" name="Google Shape;137;p19"/>
          <p:cNvPicPr preferRelativeResize="0"/>
          <p:nvPr/>
        </p:nvPicPr>
        <p:blipFill rotWithShape="1">
          <a:blip r:embed="rId2">
            <a:alphaModFix/>
          </a:blip>
          <a:srcRect b="0" l="0" r="239" t="0"/>
          <a:stretch/>
        </p:blipFill>
        <p:spPr>
          <a:xfrm rot="-1229213">
            <a:off x="324074" y="277655"/>
            <a:ext cx="2989425" cy="3026170"/>
          </a:xfrm>
          <a:prstGeom prst="rect">
            <a:avLst/>
          </a:prstGeom>
          <a:noFill/>
          <a:ln>
            <a:noFill/>
          </a:ln>
        </p:spPr>
      </p:pic>
      <p:sp>
        <p:nvSpPr>
          <p:cNvPr id="138" name="Google Shape;138;p19"/>
          <p:cNvSpPr txBox="1"/>
          <p:nvPr>
            <p:ph idx="1" type="body"/>
          </p:nvPr>
        </p:nvSpPr>
        <p:spPr>
          <a:xfrm>
            <a:off x="3806809" y="2858492"/>
            <a:ext cx="4585200" cy="646800"/>
          </a:xfrm>
          <a:prstGeom prst="rect">
            <a:avLst/>
          </a:prstGeom>
          <a:noFill/>
          <a:ln>
            <a:noFill/>
          </a:ln>
        </p:spPr>
        <p:txBody>
          <a:bodyPr anchorCtr="0" anchor="t" bIns="45700" lIns="91425" spcFirstLastPara="1" rIns="91425" wrap="square" tIns="45700">
            <a:noAutofit/>
          </a:bodyPr>
          <a:lstStyle>
            <a:lvl1pPr indent="-228600" lvl="0" marL="457200" marR="0" algn="ctr">
              <a:lnSpc>
                <a:spcPct val="100000"/>
              </a:lnSpc>
              <a:spcBef>
                <a:spcPts val="0"/>
              </a:spcBef>
              <a:spcAft>
                <a:spcPts val="0"/>
              </a:spcAft>
              <a:buSzPts val="1400"/>
              <a:buNone/>
              <a:defRPr b="1" i="0" sz="3200" u="none" cap="none" strike="noStrike">
                <a:solidFill>
                  <a:srgbClr val="3E9BA4"/>
                </a:solidFill>
                <a:latin typeface="Avenir"/>
                <a:ea typeface="Avenir"/>
                <a:cs typeface="Avenir"/>
                <a:sym typeface="Avenir"/>
              </a:defRPr>
            </a:lvl1pPr>
            <a:lvl2pPr indent="-228600" lvl="1" marL="9144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Minimal Content">
    <p:spTree>
      <p:nvGrpSpPr>
        <p:cNvPr id="139" name="Shape 139"/>
        <p:cNvGrpSpPr/>
        <p:nvPr/>
      </p:nvGrpSpPr>
      <p:grpSpPr>
        <a:xfrm>
          <a:off x="0" y="0"/>
          <a:ext cx="0" cy="0"/>
          <a:chOff x="0" y="0"/>
          <a:chExt cx="0" cy="0"/>
        </a:xfrm>
      </p:grpSpPr>
      <p:sp>
        <p:nvSpPr>
          <p:cNvPr id="140" name="Google Shape;140;p20"/>
          <p:cNvSpPr txBox="1"/>
          <p:nvPr>
            <p:ph idx="1" type="body"/>
          </p:nvPr>
        </p:nvSpPr>
        <p:spPr>
          <a:xfrm>
            <a:off x="437846" y="364883"/>
            <a:ext cx="10565100" cy="6468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0"/>
              </a:spcBef>
              <a:spcAft>
                <a:spcPts val="0"/>
              </a:spcAft>
              <a:buSzPts val="1400"/>
              <a:buNone/>
              <a:defRPr b="1" i="0" sz="3200" u="none" cap="none" strike="noStrike">
                <a:solidFill>
                  <a:srgbClr val="EA8257"/>
                </a:solidFill>
                <a:latin typeface="Avenir"/>
                <a:ea typeface="Avenir"/>
                <a:cs typeface="Avenir"/>
                <a:sym typeface="Avenir"/>
              </a:defRPr>
            </a:lvl1pPr>
            <a:lvl2pPr indent="-228600" lvl="1" marL="9144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1" name="Google Shape;141;p20"/>
          <p:cNvSpPr txBox="1"/>
          <p:nvPr>
            <p:ph idx="2" type="body"/>
          </p:nvPr>
        </p:nvSpPr>
        <p:spPr>
          <a:xfrm>
            <a:off x="437846" y="1023066"/>
            <a:ext cx="11270100" cy="5462400"/>
          </a:xfrm>
          <a:prstGeom prst="rect">
            <a:avLst/>
          </a:prstGeom>
          <a:noFill/>
          <a:ln>
            <a:noFill/>
          </a:ln>
        </p:spPr>
        <p:txBody>
          <a:bodyPr anchorCtr="0" anchor="t" bIns="45700" lIns="91425" spcFirstLastPara="1" rIns="91425" wrap="square" tIns="45700">
            <a:noAutofit/>
          </a:bodyPr>
          <a:lstStyle>
            <a:lvl1pPr indent="-355600" lvl="0" marL="457200" marR="0" algn="l">
              <a:lnSpc>
                <a:spcPct val="90000"/>
              </a:lnSpc>
              <a:spcBef>
                <a:spcPts val="1000"/>
              </a:spcBef>
              <a:spcAft>
                <a:spcPts val="0"/>
              </a:spcAft>
              <a:buClr>
                <a:srgbClr val="4C9FA7"/>
              </a:buClr>
              <a:buSzPts val="2000"/>
              <a:buFont typeface="Arial"/>
              <a:buChar char="•"/>
              <a:defRPr b="0" i="0" sz="2000" u="none" cap="none" strike="noStrike">
                <a:solidFill>
                  <a:schemeClr val="dk1"/>
                </a:solidFill>
                <a:latin typeface="Avenir"/>
                <a:ea typeface="Avenir"/>
                <a:cs typeface="Avenir"/>
                <a:sym typeface="Avenir"/>
              </a:defRPr>
            </a:lvl1pPr>
            <a:lvl2pPr indent="-381000" lvl="1" marL="914400" marR="0" algn="l">
              <a:lnSpc>
                <a:spcPct val="90000"/>
              </a:lnSpc>
              <a:spcBef>
                <a:spcPts val="500"/>
              </a:spcBef>
              <a:spcAft>
                <a:spcPts val="0"/>
              </a:spcAft>
              <a:buClr>
                <a:srgbClr val="4C9FA7"/>
              </a:buClr>
              <a:buSzPts val="2400"/>
              <a:buFont typeface="Arial"/>
              <a:buChar char="•"/>
              <a:defRPr b="0" i="0" sz="2400" u="none" cap="none" strike="noStrike">
                <a:solidFill>
                  <a:srgbClr val="4C9FA7"/>
                </a:solidFill>
                <a:latin typeface="Avenir"/>
                <a:ea typeface="Avenir"/>
                <a:cs typeface="Avenir"/>
                <a:sym typeface="Avenir"/>
              </a:defRPr>
            </a:lvl2pPr>
            <a:lvl3pPr indent="-355600" lvl="2" marL="1371600" marR="0" algn="l">
              <a:lnSpc>
                <a:spcPct val="90000"/>
              </a:lnSpc>
              <a:spcBef>
                <a:spcPts val="500"/>
              </a:spcBef>
              <a:spcAft>
                <a:spcPts val="0"/>
              </a:spcAft>
              <a:buClr>
                <a:srgbClr val="4C9FA7"/>
              </a:buClr>
              <a:buSzPts val="2000"/>
              <a:buFont typeface="Arial"/>
              <a:buChar char="•"/>
              <a:defRPr b="0" i="0" sz="2000" u="none" cap="none" strike="noStrike">
                <a:solidFill>
                  <a:srgbClr val="4C9FA7"/>
                </a:solidFill>
                <a:latin typeface="Avenir"/>
                <a:ea typeface="Avenir"/>
                <a:cs typeface="Avenir"/>
                <a:sym typeface="Avenir"/>
              </a:defRPr>
            </a:lvl3pPr>
            <a:lvl4pPr indent="-342900" lvl="3" marL="1828800" marR="0" algn="l">
              <a:lnSpc>
                <a:spcPct val="90000"/>
              </a:lnSpc>
              <a:spcBef>
                <a:spcPts val="500"/>
              </a:spcBef>
              <a:spcAft>
                <a:spcPts val="0"/>
              </a:spcAft>
              <a:buClr>
                <a:srgbClr val="4C9FA7"/>
              </a:buClr>
              <a:buSzPts val="1800"/>
              <a:buFont typeface="Arial"/>
              <a:buChar char="•"/>
              <a:defRPr b="0" i="0" sz="1800" u="none" cap="none" strike="noStrike">
                <a:solidFill>
                  <a:srgbClr val="4C9FA7"/>
                </a:solidFill>
                <a:latin typeface="Avenir"/>
                <a:ea typeface="Avenir"/>
                <a:cs typeface="Avenir"/>
                <a:sym typeface="Avenir"/>
              </a:defRPr>
            </a:lvl4pPr>
            <a:lvl5pPr indent="-342900" lvl="4" marL="2286000" marR="0" algn="l">
              <a:lnSpc>
                <a:spcPct val="90000"/>
              </a:lnSpc>
              <a:spcBef>
                <a:spcPts val="500"/>
              </a:spcBef>
              <a:spcAft>
                <a:spcPts val="0"/>
              </a:spcAft>
              <a:buClr>
                <a:srgbClr val="4C9FA7"/>
              </a:buClr>
              <a:buSzPts val="1800"/>
              <a:buFont typeface="Arial"/>
              <a:buChar char="•"/>
              <a:defRPr b="0" i="0" sz="1800" u="none" cap="none" strike="noStrike">
                <a:solidFill>
                  <a:srgbClr val="4C9FA7"/>
                </a:solidFill>
                <a:latin typeface="Avenir"/>
                <a:ea typeface="Avenir"/>
                <a:cs typeface="Avenir"/>
                <a:sym typeface="Avenir"/>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pSp>
        <p:nvGrpSpPr>
          <p:cNvPr id="142" name="Google Shape;142;p20"/>
          <p:cNvGrpSpPr/>
          <p:nvPr/>
        </p:nvGrpSpPr>
        <p:grpSpPr>
          <a:xfrm flipH="1" rot="5400000">
            <a:off x="6044545" y="716165"/>
            <a:ext cx="102883" cy="12192024"/>
            <a:chOff x="12016878" y="0"/>
            <a:chExt cx="189716" cy="6857928"/>
          </a:xfrm>
        </p:grpSpPr>
        <p:sp>
          <p:nvSpPr>
            <p:cNvPr id="143" name="Google Shape;143;p20"/>
            <p:cNvSpPr/>
            <p:nvPr/>
          </p:nvSpPr>
          <p:spPr>
            <a:xfrm>
              <a:off x="12016994" y="3817620"/>
              <a:ext cx="189600" cy="1831200"/>
            </a:xfrm>
            <a:prstGeom prst="rect">
              <a:avLst/>
            </a:prstGeom>
            <a:solidFill>
              <a:srgbClr val="6FBC49"/>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 name="Google Shape;144;p20"/>
            <p:cNvSpPr/>
            <p:nvPr/>
          </p:nvSpPr>
          <p:spPr>
            <a:xfrm>
              <a:off x="12016994" y="2298700"/>
              <a:ext cx="189600" cy="1518900"/>
            </a:xfrm>
            <a:prstGeom prst="rect">
              <a:avLst/>
            </a:prstGeom>
            <a:solidFill>
              <a:srgbClr val="F0BF5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 name="Google Shape;145;p20"/>
            <p:cNvSpPr/>
            <p:nvPr/>
          </p:nvSpPr>
          <p:spPr>
            <a:xfrm flipH="1">
              <a:off x="12016878" y="5648928"/>
              <a:ext cx="189600" cy="1209000"/>
            </a:xfrm>
            <a:prstGeom prst="rect">
              <a:avLst/>
            </a:prstGeom>
            <a:solidFill>
              <a:srgbClr val="3D9BA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 name="Google Shape;146;p20"/>
            <p:cNvSpPr/>
            <p:nvPr/>
          </p:nvSpPr>
          <p:spPr>
            <a:xfrm>
              <a:off x="12016994" y="0"/>
              <a:ext cx="189600" cy="2298600"/>
            </a:xfrm>
            <a:prstGeom prst="rect">
              <a:avLst/>
            </a:prstGeom>
            <a:solidFill>
              <a:srgbClr val="EA8257"/>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147" name="Google Shape;147;p20"/>
          <p:cNvPicPr preferRelativeResize="0"/>
          <p:nvPr/>
        </p:nvPicPr>
        <p:blipFill rotWithShape="1">
          <a:blip r:embed="rId2">
            <a:alphaModFix/>
          </a:blip>
          <a:srcRect b="0" l="0" r="0" t="0"/>
          <a:stretch/>
        </p:blipFill>
        <p:spPr>
          <a:xfrm>
            <a:off x="11294378" y="211830"/>
            <a:ext cx="586583" cy="74035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0" y="0"/>
            <a:ext cx="12192000" cy="6618601"/>
          </a:xfrm>
          <a:prstGeom prst="rect">
            <a:avLst/>
          </a:prstGeom>
          <a:noFill/>
          <a:ln>
            <a:noFill/>
          </a:ln>
        </p:spPr>
      </p:pic>
      <p:sp>
        <p:nvSpPr>
          <p:cNvPr id="26" name="Google Shape;26;p3"/>
          <p:cNvSpPr txBox="1"/>
          <p:nvPr>
            <p:ph idx="1" type="body"/>
          </p:nvPr>
        </p:nvSpPr>
        <p:spPr>
          <a:xfrm>
            <a:off x="838200" y="1311568"/>
            <a:ext cx="10515600" cy="4671436"/>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4C9FA7"/>
              </a:buClr>
              <a:buSzPts val="2800"/>
              <a:buFont typeface="Arial"/>
              <a:buChar char="•"/>
              <a:defRPr b="0" i="0" sz="2800" u="none" cap="none" strike="noStrike">
                <a:solidFill>
                  <a:srgbClr val="4C9FA7"/>
                </a:solidFill>
                <a:latin typeface="Avenir"/>
                <a:ea typeface="Avenir"/>
                <a:cs typeface="Avenir"/>
                <a:sym typeface="Avenir"/>
              </a:defRPr>
            </a:lvl1pPr>
            <a:lvl2pPr indent="-381000" lvl="1" marL="914400" marR="0" rtl="0" algn="l">
              <a:lnSpc>
                <a:spcPct val="90000"/>
              </a:lnSpc>
              <a:spcBef>
                <a:spcPts val="500"/>
              </a:spcBef>
              <a:spcAft>
                <a:spcPts val="0"/>
              </a:spcAft>
              <a:buClr>
                <a:srgbClr val="4C9FA7"/>
              </a:buClr>
              <a:buSzPts val="2400"/>
              <a:buFont typeface="Arial"/>
              <a:buChar char="•"/>
              <a:defRPr b="0" i="0" sz="2400" u="none" cap="none" strike="noStrike">
                <a:solidFill>
                  <a:srgbClr val="4C9FA7"/>
                </a:solidFill>
                <a:latin typeface="Avenir"/>
                <a:ea typeface="Avenir"/>
                <a:cs typeface="Avenir"/>
                <a:sym typeface="Avenir"/>
              </a:defRPr>
            </a:lvl2pPr>
            <a:lvl3pPr indent="-355600" lvl="2" marL="1371600" marR="0" rtl="0" algn="l">
              <a:lnSpc>
                <a:spcPct val="90000"/>
              </a:lnSpc>
              <a:spcBef>
                <a:spcPts val="500"/>
              </a:spcBef>
              <a:spcAft>
                <a:spcPts val="0"/>
              </a:spcAft>
              <a:buClr>
                <a:srgbClr val="4C9FA7"/>
              </a:buClr>
              <a:buSzPts val="2000"/>
              <a:buFont typeface="Arial"/>
              <a:buChar char="•"/>
              <a:defRPr b="0" i="0" sz="2000" u="none" cap="none" strike="noStrike">
                <a:solidFill>
                  <a:srgbClr val="4C9FA7"/>
                </a:solidFill>
                <a:latin typeface="Avenir"/>
                <a:ea typeface="Avenir"/>
                <a:cs typeface="Avenir"/>
                <a:sym typeface="Avenir"/>
              </a:defRPr>
            </a:lvl3pPr>
            <a:lvl4pPr indent="-342900" lvl="3" marL="1828800" marR="0" rtl="0" algn="l">
              <a:lnSpc>
                <a:spcPct val="90000"/>
              </a:lnSpc>
              <a:spcBef>
                <a:spcPts val="500"/>
              </a:spcBef>
              <a:spcAft>
                <a:spcPts val="0"/>
              </a:spcAft>
              <a:buClr>
                <a:srgbClr val="4C9FA7"/>
              </a:buClr>
              <a:buSzPts val="1800"/>
              <a:buFont typeface="Arial"/>
              <a:buChar char="•"/>
              <a:defRPr b="0" i="0" sz="1800" u="none" cap="none" strike="noStrike">
                <a:solidFill>
                  <a:srgbClr val="4C9FA7"/>
                </a:solidFill>
                <a:latin typeface="Avenir"/>
                <a:ea typeface="Avenir"/>
                <a:cs typeface="Avenir"/>
                <a:sym typeface="Avenir"/>
              </a:defRPr>
            </a:lvl4pPr>
            <a:lvl5pPr indent="-342900" lvl="4" marL="2286000" marR="0" rtl="0" algn="l">
              <a:lnSpc>
                <a:spcPct val="90000"/>
              </a:lnSpc>
              <a:spcBef>
                <a:spcPts val="500"/>
              </a:spcBef>
              <a:spcAft>
                <a:spcPts val="0"/>
              </a:spcAft>
              <a:buClr>
                <a:srgbClr val="4C9FA7"/>
              </a:buClr>
              <a:buSzPts val="1800"/>
              <a:buFont typeface="Arial"/>
              <a:buChar char="•"/>
              <a:defRPr b="0" i="0" sz="1800" u="none" cap="none" strike="noStrike">
                <a:solidFill>
                  <a:srgbClr val="4C9FA7"/>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 name="Google Shape;27;p3"/>
          <p:cNvSpPr txBox="1"/>
          <p:nvPr>
            <p:ph type="title"/>
          </p:nvPr>
        </p:nvSpPr>
        <p:spPr>
          <a:xfrm>
            <a:off x="4756727" y="184728"/>
            <a:ext cx="6597073" cy="743239"/>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200"/>
              <a:buFont typeface="Avenir"/>
              <a:buNone/>
              <a:defRPr b="0" i="0" sz="32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28" name="Shape 28"/>
        <p:cNvGrpSpPr/>
        <p:nvPr/>
      </p:nvGrpSpPr>
      <p:grpSpPr>
        <a:xfrm>
          <a:off x="0" y="0"/>
          <a:ext cx="0" cy="0"/>
          <a:chOff x="0" y="0"/>
          <a:chExt cx="0" cy="0"/>
        </a:xfrm>
      </p:grpSpPr>
      <p:pic>
        <p:nvPicPr>
          <p:cNvPr id="29" name="Google Shape;29;p4"/>
          <p:cNvPicPr preferRelativeResize="0"/>
          <p:nvPr/>
        </p:nvPicPr>
        <p:blipFill rotWithShape="1">
          <a:blip r:embed="rId2">
            <a:alphaModFix/>
          </a:blip>
          <a:srcRect b="77358" l="0" r="0" t="0"/>
          <a:stretch/>
        </p:blipFill>
        <p:spPr>
          <a:xfrm>
            <a:off x="0" y="1"/>
            <a:ext cx="12192000" cy="1498600"/>
          </a:xfrm>
          <a:prstGeom prst="rect">
            <a:avLst/>
          </a:prstGeom>
          <a:noFill/>
          <a:ln>
            <a:noFill/>
          </a:ln>
        </p:spPr>
      </p:pic>
      <p:sp>
        <p:nvSpPr>
          <p:cNvPr id="30" name="Google Shape;30;p4"/>
          <p:cNvSpPr txBox="1"/>
          <p:nvPr>
            <p:ph idx="1" type="body"/>
          </p:nvPr>
        </p:nvSpPr>
        <p:spPr>
          <a:xfrm>
            <a:off x="838200" y="1311568"/>
            <a:ext cx="10515600" cy="4671436"/>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4C9FA7"/>
              </a:buClr>
              <a:buSzPts val="2800"/>
              <a:buFont typeface="Arial"/>
              <a:buChar char="•"/>
              <a:defRPr b="0" i="0" sz="2800" u="none" cap="none" strike="noStrike">
                <a:solidFill>
                  <a:srgbClr val="4C9FA7"/>
                </a:solidFill>
                <a:latin typeface="Avenir"/>
                <a:ea typeface="Avenir"/>
                <a:cs typeface="Avenir"/>
                <a:sym typeface="Avenir"/>
              </a:defRPr>
            </a:lvl1pPr>
            <a:lvl2pPr indent="-381000" lvl="1" marL="914400" marR="0" rtl="0" algn="l">
              <a:lnSpc>
                <a:spcPct val="90000"/>
              </a:lnSpc>
              <a:spcBef>
                <a:spcPts val="500"/>
              </a:spcBef>
              <a:spcAft>
                <a:spcPts val="0"/>
              </a:spcAft>
              <a:buClr>
                <a:srgbClr val="4C9FA7"/>
              </a:buClr>
              <a:buSzPts val="2400"/>
              <a:buFont typeface="Arial"/>
              <a:buChar char="•"/>
              <a:defRPr b="0" i="0" sz="2400" u="none" cap="none" strike="noStrike">
                <a:solidFill>
                  <a:srgbClr val="4C9FA7"/>
                </a:solidFill>
                <a:latin typeface="Avenir"/>
                <a:ea typeface="Avenir"/>
                <a:cs typeface="Avenir"/>
                <a:sym typeface="Avenir"/>
              </a:defRPr>
            </a:lvl2pPr>
            <a:lvl3pPr indent="-355600" lvl="2" marL="1371600" marR="0" rtl="0" algn="l">
              <a:lnSpc>
                <a:spcPct val="90000"/>
              </a:lnSpc>
              <a:spcBef>
                <a:spcPts val="500"/>
              </a:spcBef>
              <a:spcAft>
                <a:spcPts val="0"/>
              </a:spcAft>
              <a:buClr>
                <a:srgbClr val="4C9FA7"/>
              </a:buClr>
              <a:buSzPts val="2000"/>
              <a:buFont typeface="Arial"/>
              <a:buChar char="•"/>
              <a:defRPr b="0" i="0" sz="2000" u="none" cap="none" strike="noStrike">
                <a:solidFill>
                  <a:srgbClr val="4C9FA7"/>
                </a:solidFill>
                <a:latin typeface="Avenir"/>
                <a:ea typeface="Avenir"/>
                <a:cs typeface="Avenir"/>
                <a:sym typeface="Avenir"/>
              </a:defRPr>
            </a:lvl3pPr>
            <a:lvl4pPr indent="-342900" lvl="3" marL="1828800" marR="0" rtl="0" algn="l">
              <a:lnSpc>
                <a:spcPct val="90000"/>
              </a:lnSpc>
              <a:spcBef>
                <a:spcPts val="500"/>
              </a:spcBef>
              <a:spcAft>
                <a:spcPts val="0"/>
              </a:spcAft>
              <a:buClr>
                <a:srgbClr val="4C9FA7"/>
              </a:buClr>
              <a:buSzPts val="1800"/>
              <a:buFont typeface="Arial"/>
              <a:buChar char="•"/>
              <a:defRPr b="0" i="0" sz="1800" u="none" cap="none" strike="noStrike">
                <a:solidFill>
                  <a:srgbClr val="4C9FA7"/>
                </a:solidFill>
                <a:latin typeface="Avenir"/>
                <a:ea typeface="Avenir"/>
                <a:cs typeface="Avenir"/>
                <a:sym typeface="Avenir"/>
              </a:defRPr>
            </a:lvl4pPr>
            <a:lvl5pPr indent="-342900" lvl="4" marL="2286000" marR="0" rtl="0" algn="l">
              <a:lnSpc>
                <a:spcPct val="90000"/>
              </a:lnSpc>
              <a:spcBef>
                <a:spcPts val="500"/>
              </a:spcBef>
              <a:spcAft>
                <a:spcPts val="0"/>
              </a:spcAft>
              <a:buClr>
                <a:srgbClr val="4C9FA7"/>
              </a:buClr>
              <a:buSzPts val="1800"/>
              <a:buFont typeface="Arial"/>
              <a:buChar char="•"/>
              <a:defRPr b="0" i="0" sz="1800" u="none" cap="none" strike="noStrike">
                <a:solidFill>
                  <a:srgbClr val="4C9FA7"/>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 name="Google Shape;31;p4"/>
          <p:cNvSpPr txBox="1"/>
          <p:nvPr>
            <p:ph type="title"/>
          </p:nvPr>
        </p:nvSpPr>
        <p:spPr>
          <a:xfrm>
            <a:off x="4756727" y="184728"/>
            <a:ext cx="6597073" cy="743239"/>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200"/>
              <a:buFont typeface="Avenir"/>
              <a:buNone/>
              <a:defRPr b="0" i="0" sz="32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2" name="Shape 32"/>
        <p:cNvGrpSpPr/>
        <p:nvPr/>
      </p:nvGrpSpPr>
      <p:grpSpPr>
        <a:xfrm>
          <a:off x="0" y="0"/>
          <a:ext cx="0" cy="0"/>
          <a:chOff x="0" y="0"/>
          <a:chExt cx="0" cy="0"/>
        </a:xfrm>
      </p:grpSpPr>
      <p:pic>
        <p:nvPicPr>
          <p:cNvPr id="33" name="Google Shape;33;p5"/>
          <p:cNvPicPr preferRelativeResize="0"/>
          <p:nvPr/>
        </p:nvPicPr>
        <p:blipFill rotWithShape="1">
          <a:blip r:embed="rId2">
            <a:alphaModFix/>
          </a:blip>
          <a:srcRect b="0" l="0" r="0" t="0"/>
          <a:stretch/>
        </p:blipFill>
        <p:spPr>
          <a:xfrm>
            <a:off x="0" y="0"/>
            <a:ext cx="12192000" cy="6618601"/>
          </a:xfrm>
          <a:prstGeom prst="rect">
            <a:avLst/>
          </a:prstGeom>
          <a:noFill/>
          <a:ln>
            <a:noFill/>
          </a:ln>
        </p:spPr>
      </p:pic>
      <p:sp>
        <p:nvSpPr>
          <p:cNvPr id="34" name="Google Shape;34;p5"/>
          <p:cNvSpPr txBox="1"/>
          <p:nvPr>
            <p:ph idx="1" type="body"/>
          </p:nvPr>
        </p:nvSpPr>
        <p:spPr>
          <a:xfrm>
            <a:off x="838200" y="1560945"/>
            <a:ext cx="5181600" cy="461601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4C9FA7"/>
              </a:buClr>
              <a:buSzPts val="2800"/>
              <a:buFont typeface="Arial"/>
              <a:buChar char="•"/>
              <a:defRPr b="0" i="0" sz="2800" u="none" cap="none" strike="noStrike">
                <a:solidFill>
                  <a:srgbClr val="4C9FA7"/>
                </a:solidFill>
                <a:latin typeface="Avenir"/>
                <a:ea typeface="Avenir"/>
                <a:cs typeface="Avenir"/>
                <a:sym typeface="Avenir"/>
              </a:defRPr>
            </a:lvl1pPr>
            <a:lvl2pPr indent="-381000" lvl="1" marL="914400" marR="0" rtl="0" algn="l">
              <a:lnSpc>
                <a:spcPct val="90000"/>
              </a:lnSpc>
              <a:spcBef>
                <a:spcPts val="500"/>
              </a:spcBef>
              <a:spcAft>
                <a:spcPts val="0"/>
              </a:spcAft>
              <a:buClr>
                <a:srgbClr val="4C9FA7"/>
              </a:buClr>
              <a:buSzPts val="2400"/>
              <a:buFont typeface="Arial"/>
              <a:buChar char="•"/>
              <a:defRPr b="0" i="0" sz="2400" u="none" cap="none" strike="noStrike">
                <a:solidFill>
                  <a:srgbClr val="4C9FA7"/>
                </a:solidFill>
                <a:latin typeface="Avenir"/>
                <a:ea typeface="Avenir"/>
                <a:cs typeface="Avenir"/>
                <a:sym typeface="Avenir"/>
              </a:defRPr>
            </a:lvl2pPr>
            <a:lvl3pPr indent="-355600" lvl="2" marL="1371600" marR="0" rtl="0" algn="l">
              <a:lnSpc>
                <a:spcPct val="90000"/>
              </a:lnSpc>
              <a:spcBef>
                <a:spcPts val="500"/>
              </a:spcBef>
              <a:spcAft>
                <a:spcPts val="0"/>
              </a:spcAft>
              <a:buClr>
                <a:srgbClr val="4C9FA7"/>
              </a:buClr>
              <a:buSzPts val="2000"/>
              <a:buFont typeface="Arial"/>
              <a:buChar char="•"/>
              <a:defRPr b="0" i="0" sz="2000" u="none" cap="none" strike="noStrike">
                <a:solidFill>
                  <a:srgbClr val="4C9FA7"/>
                </a:solidFill>
                <a:latin typeface="Avenir"/>
                <a:ea typeface="Avenir"/>
                <a:cs typeface="Avenir"/>
                <a:sym typeface="Avenir"/>
              </a:defRPr>
            </a:lvl3pPr>
            <a:lvl4pPr indent="-342900" lvl="3" marL="1828800" marR="0" rtl="0" algn="l">
              <a:lnSpc>
                <a:spcPct val="90000"/>
              </a:lnSpc>
              <a:spcBef>
                <a:spcPts val="500"/>
              </a:spcBef>
              <a:spcAft>
                <a:spcPts val="0"/>
              </a:spcAft>
              <a:buClr>
                <a:srgbClr val="4C9FA7"/>
              </a:buClr>
              <a:buSzPts val="1800"/>
              <a:buFont typeface="Arial"/>
              <a:buChar char="•"/>
              <a:defRPr b="0" i="0" sz="1800" u="none" cap="none" strike="noStrike">
                <a:solidFill>
                  <a:srgbClr val="4C9FA7"/>
                </a:solidFill>
                <a:latin typeface="Avenir"/>
                <a:ea typeface="Avenir"/>
                <a:cs typeface="Avenir"/>
                <a:sym typeface="Avenir"/>
              </a:defRPr>
            </a:lvl4pPr>
            <a:lvl5pPr indent="-342900" lvl="4" marL="2286000" marR="0" rtl="0" algn="l">
              <a:lnSpc>
                <a:spcPct val="90000"/>
              </a:lnSpc>
              <a:spcBef>
                <a:spcPts val="500"/>
              </a:spcBef>
              <a:spcAft>
                <a:spcPts val="0"/>
              </a:spcAft>
              <a:buClr>
                <a:srgbClr val="4C9FA7"/>
              </a:buClr>
              <a:buSzPts val="1800"/>
              <a:buFont typeface="Arial"/>
              <a:buChar char="•"/>
              <a:defRPr b="0" i="0" sz="1800" u="none" cap="none" strike="noStrike">
                <a:solidFill>
                  <a:srgbClr val="4C9FA7"/>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
          <p:cNvSpPr txBox="1"/>
          <p:nvPr>
            <p:ph idx="2" type="body"/>
          </p:nvPr>
        </p:nvSpPr>
        <p:spPr>
          <a:xfrm>
            <a:off x="6172200" y="1560945"/>
            <a:ext cx="5181600" cy="461601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Avenir"/>
                <a:ea typeface="Avenir"/>
                <a:cs typeface="Avenir"/>
                <a:sym typeface="Avenir"/>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venir"/>
                <a:ea typeface="Avenir"/>
                <a:cs typeface="Avenir"/>
                <a:sym typeface="Avenir"/>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venir"/>
                <a:ea typeface="Avenir"/>
                <a:cs typeface="Avenir"/>
                <a:sym typeface="Avenir"/>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5"/>
          <p:cNvSpPr txBox="1"/>
          <p:nvPr>
            <p:ph type="title"/>
          </p:nvPr>
        </p:nvSpPr>
        <p:spPr>
          <a:xfrm>
            <a:off x="4756727" y="184728"/>
            <a:ext cx="6597073" cy="743239"/>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200"/>
              <a:buFont typeface="Avenir"/>
              <a:buNone/>
              <a:defRPr b="0" i="0" sz="32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7" name="Shape 37"/>
        <p:cNvGrpSpPr/>
        <p:nvPr/>
      </p:nvGrpSpPr>
      <p:grpSpPr>
        <a:xfrm>
          <a:off x="0" y="0"/>
          <a:ext cx="0" cy="0"/>
          <a:chOff x="0" y="0"/>
          <a:chExt cx="0" cy="0"/>
        </a:xfrm>
      </p:grpSpPr>
      <p:pic>
        <p:nvPicPr>
          <p:cNvPr id="38" name="Google Shape;38;p6"/>
          <p:cNvPicPr preferRelativeResize="0"/>
          <p:nvPr/>
        </p:nvPicPr>
        <p:blipFill rotWithShape="1">
          <a:blip r:embed="rId2">
            <a:alphaModFix/>
          </a:blip>
          <a:srcRect b="0" l="0" r="0" t="0"/>
          <a:stretch/>
        </p:blipFill>
        <p:spPr>
          <a:xfrm>
            <a:off x="0" y="0"/>
            <a:ext cx="12192000" cy="6618601"/>
          </a:xfrm>
          <a:prstGeom prst="rect">
            <a:avLst/>
          </a:prstGeom>
          <a:noFill/>
          <a:ln>
            <a:noFill/>
          </a:ln>
        </p:spPr>
      </p:pic>
      <p:sp>
        <p:nvSpPr>
          <p:cNvPr id="39" name="Google Shape;39;p6"/>
          <p:cNvSpPr txBox="1"/>
          <p:nvPr>
            <p:ph idx="1" type="body"/>
          </p:nvPr>
        </p:nvSpPr>
        <p:spPr>
          <a:xfrm>
            <a:off x="497306" y="1422400"/>
            <a:ext cx="5473699" cy="4560604"/>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4C9FA7"/>
              </a:buClr>
              <a:buSzPts val="2800"/>
              <a:buFont typeface="Arial"/>
              <a:buChar char="•"/>
              <a:defRPr b="0" i="0" sz="2800" u="none" cap="none" strike="noStrike">
                <a:solidFill>
                  <a:srgbClr val="4C9FA7"/>
                </a:solidFill>
                <a:latin typeface="Avenir"/>
                <a:ea typeface="Avenir"/>
                <a:cs typeface="Avenir"/>
                <a:sym typeface="Avenir"/>
              </a:defRPr>
            </a:lvl1pPr>
            <a:lvl2pPr indent="-381000" lvl="1" marL="914400" marR="0" rtl="0" algn="l">
              <a:lnSpc>
                <a:spcPct val="90000"/>
              </a:lnSpc>
              <a:spcBef>
                <a:spcPts val="500"/>
              </a:spcBef>
              <a:spcAft>
                <a:spcPts val="0"/>
              </a:spcAft>
              <a:buClr>
                <a:srgbClr val="4C9FA7"/>
              </a:buClr>
              <a:buSzPts val="2400"/>
              <a:buFont typeface="Arial"/>
              <a:buChar char="•"/>
              <a:defRPr b="0" i="0" sz="2400" u="none" cap="none" strike="noStrike">
                <a:solidFill>
                  <a:srgbClr val="4C9FA7"/>
                </a:solidFill>
                <a:latin typeface="Avenir"/>
                <a:ea typeface="Avenir"/>
                <a:cs typeface="Avenir"/>
                <a:sym typeface="Avenir"/>
              </a:defRPr>
            </a:lvl2pPr>
            <a:lvl3pPr indent="-355600" lvl="2" marL="1371600" marR="0" rtl="0" algn="l">
              <a:lnSpc>
                <a:spcPct val="90000"/>
              </a:lnSpc>
              <a:spcBef>
                <a:spcPts val="500"/>
              </a:spcBef>
              <a:spcAft>
                <a:spcPts val="0"/>
              </a:spcAft>
              <a:buClr>
                <a:srgbClr val="4C9FA7"/>
              </a:buClr>
              <a:buSzPts val="2000"/>
              <a:buFont typeface="Arial"/>
              <a:buChar char="•"/>
              <a:defRPr b="0" i="0" sz="2000" u="none" cap="none" strike="noStrike">
                <a:solidFill>
                  <a:srgbClr val="4C9FA7"/>
                </a:solidFill>
                <a:latin typeface="Avenir"/>
                <a:ea typeface="Avenir"/>
                <a:cs typeface="Avenir"/>
                <a:sym typeface="Avenir"/>
              </a:defRPr>
            </a:lvl3pPr>
            <a:lvl4pPr indent="-342900" lvl="3" marL="1828800" marR="0" rtl="0" algn="l">
              <a:lnSpc>
                <a:spcPct val="90000"/>
              </a:lnSpc>
              <a:spcBef>
                <a:spcPts val="500"/>
              </a:spcBef>
              <a:spcAft>
                <a:spcPts val="0"/>
              </a:spcAft>
              <a:buClr>
                <a:srgbClr val="4C9FA7"/>
              </a:buClr>
              <a:buSzPts val="1800"/>
              <a:buFont typeface="Arial"/>
              <a:buChar char="•"/>
              <a:defRPr b="0" i="0" sz="1800" u="none" cap="none" strike="noStrike">
                <a:solidFill>
                  <a:srgbClr val="4C9FA7"/>
                </a:solidFill>
                <a:latin typeface="Avenir"/>
                <a:ea typeface="Avenir"/>
                <a:cs typeface="Avenir"/>
                <a:sym typeface="Avenir"/>
              </a:defRPr>
            </a:lvl4pPr>
            <a:lvl5pPr indent="-342900" lvl="4" marL="2286000" marR="0" rtl="0" algn="l">
              <a:lnSpc>
                <a:spcPct val="90000"/>
              </a:lnSpc>
              <a:spcBef>
                <a:spcPts val="500"/>
              </a:spcBef>
              <a:spcAft>
                <a:spcPts val="0"/>
              </a:spcAft>
              <a:buClr>
                <a:srgbClr val="4C9FA7"/>
              </a:buClr>
              <a:buSzPts val="1800"/>
              <a:buFont typeface="Arial"/>
              <a:buChar char="•"/>
              <a:defRPr b="0" i="0" sz="1800" u="none" cap="none" strike="noStrike">
                <a:solidFill>
                  <a:srgbClr val="4C9FA7"/>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p6"/>
          <p:cNvSpPr txBox="1"/>
          <p:nvPr>
            <p:ph type="title"/>
          </p:nvPr>
        </p:nvSpPr>
        <p:spPr>
          <a:xfrm>
            <a:off x="4756727" y="184728"/>
            <a:ext cx="6597073" cy="743239"/>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200"/>
              <a:buFont typeface="Avenir"/>
              <a:buNone/>
              <a:defRPr b="0" i="0" sz="32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1" name="Google Shape;41;p6"/>
          <p:cNvSpPr txBox="1"/>
          <p:nvPr>
            <p:ph idx="2" type="body"/>
          </p:nvPr>
        </p:nvSpPr>
        <p:spPr>
          <a:xfrm>
            <a:off x="6174206" y="1422400"/>
            <a:ext cx="5473699" cy="4560604"/>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4C9FA7"/>
              </a:buClr>
              <a:buSzPts val="2800"/>
              <a:buFont typeface="Arial"/>
              <a:buChar char="•"/>
              <a:defRPr b="0" i="0" sz="2800" u="none" cap="none" strike="noStrike">
                <a:solidFill>
                  <a:srgbClr val="4C9FA7"/>
                </a:solidFill>
                <a:latin typeface="Avenir"/>
                <a:ea typeface="Avenir"/>
                <a:cs typeface="Avenir"/>
                <a:sym typeface="Avenir"/>
              </a:defRPr>
            </a:lvl1pPr>
            <a:lvl2pPr indent="-381000" lvl="1" marL="914400" marR="0" rtl="0" algn="l">
              <a:lnSpc>
                <a:spcPct val="90000"/>
              </a:lnSpc>
              <a:spcBef>
                <a:spcPts val="500"/>
              </a:spcBef>
              <a:spcAft>
                <a:spcPts val="0"/>
              </a:spcAft>
              <a:buClr>
                <a:srgbClr val="4C9FA7"/>
              </a:buClr>
              <a:buSzPts val="2400"/>
              <a:buFont typeface="Arial"/>
              <a:buChar char="•"/>
              <a:defRPr b="0" i="0" sz="2400" u="none" cap="none" strike="noStrike">
                <a:solidFill>
                  <a:srgbClr val="4C9FA7"/>
                </a:solidFill>
                <a:latin typeface="Avenir"/>
                <a:ea typeface="Avenir"/>
                <a:cs typeface="Avenir"/>
                <a:sym typeface="Avenir"/>
              </a:defRPr>
            </a:lvl2pPr>
            <a:lvl3pPr indent="-355600" lvl="2" marL="1371600" marR="0" rtl="0" algn="l">
              <a:lnSpc>
                <a:spcPct val="90000"/>
              </a:lnSpc>
              <a:spcBef>
                <a:spcPts val="500"/>
              </a:spcBef>
              <a:spcAft>
                <a:spcPts val="0"/>
              </a:spcAft>
              <a:buClr>
                <a:srgbClr val="4C9FA7"/>
              </a:buClr>
              <a:buSzPts val="2000"/>
              <a:buFont typeface="Arial"/>
              <a:buChar char="•"/>
              <a:defRPr b="0" i="0" sz="2000" u="none" cap="none" strike="noStrike">
                <a:solidFill>
                  <a:srgbClr val="4C9FA7"/>
                </a:solidFill>
                <a:latin typeface="Avenir"/>
                <a:ea typeface="Avenir"/>
                <a:cs typeface="Avenir"/>
                <a:sym typeface="Avenir"/>
              </a:defRPr>
            </a:lvl3pPr>
            <a:lvl4pPr indent="-342900" lvl="3" marL="1828800" marR="0" rtl="0" algn="l">
              <a:lnSpc>
                <a:spcPct val="90000"/>
              </a:lnSpc>
              <a:spcBef>
                <a:spcPts val="500"/>
              </a:spcBef>
              <a:spcAft>
                <a:spcPts val="0"/>
              </a:spcAft>
              <a:buClr>
                <a:srgbClr val="4C9FA7"/>
              </a:buClr>
              <a:buSzPts val="1800"/>
              <a:buFont typeface="Arial"/>
              <a:buChar char="•"/>
              <a:defRPr b="0" i="0" sz="1800" u="none" cap="none" strike="noStrike">
                <a:solidFill>
                  <a:srgbClr val="4C9FA7"/>
                </a:solidFill>
                <a:latin typeface="Avenir"/>
                <a:ea typeface="Avenir"/>
                <a:cs typeface="Avenir"/>
                <a:sym typeface="Avenir"/>
              </a:defRPr>
            </a:lvl4pPr>
            <a:lvl5pPr indent="-342900" lvl="4" marL="2286000" marR="0" rtl="0" algn="l">
              <a:lnSpc>
                <a:spcPct val="90000"/>
              </a:lnSpc>
              <a:spcBef>
                <a:spcPts val="500"/>
              </a:spcBef>
              <a:spcAft>
                <a:spcPts val="0"/>
              </a:spcAft>
              <a:buClr>
                <a:srgbClr val="4C9FA7"/>
              </a:buClr>
              <a:buSzPts val="1800"/>
              <a:buFont typeface="Arial"/>
              <a:buChar char="•"/>
              <a:defRPr b="0" i="0" sz="1800" u="none" cap="none" strike="noStrike">
                <a:solidFill>
                  <a:srgbClr val="4C9FA7"/>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42" name="Shape 42"/>
        <p:cNvGrpSpPr/>
        <p:nvPr/>
      </p:nvGrpSpPr>
      <p:grpSpPr>
        <a:xfrm>
          <a:off x="0" y="0"/>
          <a:ext cx="0" cy="0"/>
          <a:chOff x="0" y="0"/>
          <a:chExt cx="0" cy="0"/>
        </a:xfrm>
      </p:grpSpPr>
      <p:pic>
        <p:nvPicPr>
          <p:cNvPr id="43" name="Google Shape;43;p7"/>
          <p:cNvPicPr preferRelativeResize="0"/>
          <p:nvPr/>
        </p:nvPicPr>
        <p:blipFill rotWithShape="1">
          <a:blip r:embed="rId2">
            <a:alphaModFix amt="35000"/>
          </a:blip>
          <a:srcRect b="0" l="0" r="0" t="0"/>
          <a:stretch/>
        </p:blipFill>
        <p:spPr>
          <a:xfrm>
            <a:off x="0" y="556346"/>
            <a:ext cx="9460174" cy="6306783"/>
          </a:xfrm>
          <a:prstGeom prst="rect">
            <a:avLst/>
          </a:prstGeom>
          <a:noFill/>
          <a:ln>
            <a:noFill/>
          </a:ln>
        </p:spPr>
      </p:pic>
      <p:sp>
        <p:nvSpPr>
          <p:cNvPr id="44" name="Google Shape;44;p7"/>
          <p:cNvSpPr/>
          <p:nvPr/>
        </p:nvSpPr>
        <p:spPr>
          <a:xfrm>
            <a:off x="0" y="239399"/>
            <a:ext cx="9460174" cy="6618601"/>
          </a:xfrm>
          <a:prstGeom prst="rect">
            <a:avLst/>
          </a:prstGeom>
          <a:gradFill>
            <a:gsLst>
              <a:gs pos="0">
                <a:schemeClr val="lt1"/>
              </a:gs>
              <a:gs pos="35000">
                <a:srgbClr val="FDFDFE"/>
              </a:gs>
              <a:gs pos="41000">
                <a:srgbClr val="FBFCFD"/>
              </a:gs>
              <a:gs pos="100000">
                <a:srgbClr val="F5F7FC">
                  <a:alpha val="0"/>
                </a:srgbClr>
              </a:gs>
            </a:gsLst>
            <a:lin ang="12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5" name="Google Shape;45;p7"/>
          <p:cNvPicPr preferRelativeResize="0"/>
          <p:nvPr/>
        </p:nvPicPr>
        <p:blipFill rotWithShape="1">
          <a:blip r:embed="rId3">
            <a:alphaModFix/>
          </a:blip>
          <a:srcRect b="0" l="0" r="0" t="0"/>
          <a:stretch/>
        </p:blipFill>
        <p:spPr>
          <a:xfrm>
            <a:off x="0" y="0"/>
            <a:ext cx="12192000" cy="6618601"/>
          </a:xfrm>
          <a:prstGeom prst="rect">
            <a:avLst/>
          </a:prstGeom>
          <a:noFill/>
          <a:ln>
            <a:noFill/>
          </a:ln>
        </p:spPr>
      </p:pic>
      <p:sp>
        <p:nvSpPr>
          <p:cNvPr id="46" name="Google Shape;46;p7"/>
          <p:cNvSpPr txBox="1"/>
          <p:nvPr>
            <p:ph type="title"/>
          </p:nvPr>
        </p:nvSpPr>
        <p:spPr>
          <a:xfrm>
            <a:off x="4756727" y="184728"/>
            <a:ext cx="6597073" cy="743239"/>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200"/>
              <a:buFont typeface="Avenir"/>
              <a:buNone/>
              <a:defRPr b="0" i="0" sz="32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 name="Google Shape;47;p7"/>
          <p:cNvSpPr txBox="1"/>
          <p:nvPr>
            <p:ph idx="1" type="body"/>
          </p:nvPr>
        </p:nvSpPr>
        <p:spPr>
          <a:xfrm>
            <a:off x="4756728" y="1422400"/>
            <a:ext cx="6891178" cy="476504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4C9FA7"/>
              </a:buClr>
              <a:buSzPts val="2800"/>
              <a:buFont typeface="Arial"/>
              <a:buChar char="•"/>
              <a:defRPr b="0" i="0" sz="2800" u="none" cap="none" strike="noStrike">
                <a:solidFill>
                  <a:srgbClr val="4C9FA7"/>
                </a:solidFill>
                <a:latin typeface="Avenir"/>
                <a:ea typeface="Avenir"/>
                <a:cs typeface="Avenir"/>
                <a:sym typeface="Avenir"/>
              </a:defRPr>
            </a:lvl1pPr>
            <a:lvl2pPr indent="-381000" lvl="1" marL="914400" marR="0" rtl="0" algn="l">
              <a:lnSpc>
                <a:spcPct val="90000"/>
              </a:lnSpc>
              <a:spcBef>
                <a:spcPts val="500"/>
              </a:spcBef>
              <a:spcAft>
                <a:spcPts val="0"/>
              </a:spcAft>
              <a:buClr>
                <a:srgbClr val="4C9FA7"/>
              </a:buClr>
              <a:buSzPts val="2400"/>
              <a:buFont typeface="Arial"/>
              <a:buChar char="•"/>
              <a:defRPr b="0" i="0" sz="2400" u="none" cap="none" strike="noStrike">
                <a:solidFill>
                  <a:srgbClr val="4C9FA7"/>
                </a:solidFill>
                <a:latin typeface="Avenir"/>
                <a:ea typeface="Avenir"/>
                <a:cs typeface="Avenir"/>
                <a:sym typeface="Avenir"/>
              </a:defRPr>
            </a:lvl2pPr>
            <a:lvl3pPr indent="-355600" lvl="2" marL="1371600" marR="0" rtl="0" algn="l">
              <a:lnSpc>
                <a:spcPct val="90000"/>
              </a:lnSpc>
              <a:spcBef>
                <a:spcPts val="500"/>
              </a:spcBef>
              <a:spcAft>
                <a:spcPts val="0"/>
              </a:spcAft>
              <a:buClr>
                <a:srgbClr val="4C9FA7"/>
              </a:buClr>
              <a:buSzPts val="2000"/>
              <a:buFont typeface="Arial"/>
              <a:buChar char="•"/>
              <a:defRPr b="0" i="0" sz="2000" u="none" cap="none" strike="noStrike">
                <a:solidFill>
                  <a:srgbClr val="4C9FA7"/>
                </a:solidFill>
                <a:latin typeface="Avenir"/>
                <a:ea typeface="Avenir"/>
                <a:cs typeface="Avenir"/>
                <a:sym typeface="Avenir"/>
              </a:defRPr>
            </a:lvl3pPr>
            <a:lvl4pPr indent="-342900" lvl="3" marL="1828800" marR="0" rtl="0" algn="l">
              <a:lnSpc>
                <a:spcPct val="90000"/>
              </a:lnSpc>
              <a:spcBef>
                <a:spcPts val="500"/>
              </a:spcBef>
              <a:spcAft>
                <a:spcPts val="0"/>
              </a:spcAft>
              <a:buClr>
                <a:srgbClr val="4C9FA7"/>
              </a:buClr>
              <a:buSzPts val="1800"/>
              <a:buFont typeface="Arial"/>
              <a:buChar char="•"/>
              <a:defRPr b="0" i="0" sz="1800" u="none" cap="none" strike="noStrike">
                <a:solidFill>
                  <a:srgbClr val="4C9FA7"/>
                </a:solidFill>
                <a:latin typeface="Avenir"/>
                <a:ea typeface="Avenir"/>
                <a:cs typeface="Avenir"/>
                <a:sym typeface="Avenir"/>
              </a:defRPr>
            </a:lvl4pPr>
            <a:lvl5pPr indent="-342900" lvl="4" marL="2286000" marR="0" rtl="0" algn="l">
              <a:lnSpc>
                <a:spcPct val="90000"/>
              </a:lnSpc>
              <a:spcBef>
                <a:spcPts val="500"/>
              </a:spcBef>
              <a:spcAft>
                <a:spcPts val="0"/>
              </a:spcAft>
              <a:buClr>
                <a:srgbClr val="4C9FA7"/>
              </a:buClr>
              <a:buSzPts val="1800"/>
              <a:buFont typeface="Arial"/>
              <a:buChar char="•"/>
              <a:defRPr b="0" i="0" sz="1800" u="none" cap="none" strike="noStrike">
                <a:solidFill>
                  <a:srgbClr val="4C9FA7"/>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mt="35000"/>
          </a:blip>
          <a:srcRect b="0" l="0" r="0" t="0"/>
          <a:stretch/>
        </p:blipFill>
        <p:spPr>
          <a:xfrm>
            <a:off x="0" y="556346"/>
            <a:ext cx="9460174" cy="6306782"/>
          </a:xfrm>
          <a:prstGeom prst="rect">
            <a:avLst/>
          </a:prstGeom>
          <a:noFill/>
          <a:ln>
            <a:noFill/>
          </a:ln>
        </p:spPr>
      </p:pic>
      <p:sp>
        <p:nvSpPr>
          <p:cNvPr id="50" name="Google Shape;50;p8"/>
          <p:cNvSpPr/>
          <p:nvPr/>
        </p:nvSpPr>
        <p:spPr>
          <a:xfrm>
            <a:off x="0" y="239399"/>
            <a:ext cx="9460174" cy="6618601"/>
          </a:xfrm>
          <a:prstGeom prst="rect">
            <a:avLst/>
          </a:prstGeom>
          <a:gradFill>
            <a:gsLst>
              <a:gs pos="0">
                <a:schemeClr val="lt1"/>
              </a:gs>
              <a:gs pos="35000">
                <a:srgbClr val="FDFDFE"/>
              </a:gs>
              <a:gs pos="41000">
                <a:srgbClr val="FBFCFD"/>
              </a:gs>
              <a:gs pos="100000">
                <a:srgbClr val="F5F7FC">
                  <a:alpha val="0"/>
                </a:srgbClr>
              </a:gs>
            </a:gsLst>
            <a:lin ang="12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1" name="Google Shape;51;p8"/>
          <p:cNvPicPr preferRelativeResize="0"/>
          <p:nvPr/>
        </p:nvPicPr>
        <p:blipFill rotWithShape="1">
          <a:blip r:embed="rId3">
            <a:alphaModFix/>
          </a:blip>
          <a:srcRect b="0" l="0" r="0" t="0"/>
          <a:stretch/>
        </p:blipFill>
        <p:spPr>
          <a:xfrm>
            <a:off x="0" y="0"/>
            <a:ext cx="12192000" cy="6618601"/>
          </a:xfrm>
          <a:prstGeom prst="rect">
            <a:avLst/>
          </a:prstGeom>
          <a:noFill/>
          <a:ln>
            <a:noFill/>
          </a:ln>
        </p:spPr>
      </p:pic>
      <p:sp>
        <p:nvSpPr>
          <p:cNvPr id="52" name="Google Shape;52;p8"/>
          <p:cNvSpPr txBox="1"/>
          <p:nvPr>
            <p:ph type="title"/>
          </p:nvPr>
        </p:nvSpPr>
        <p:spPr>
          <a:xfrm>
            <a:off x="4756727" y="184728"/>
            <a:ext cx="6597073" cy="743239"/>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200"/>
              <a:buFont typeface="Avenir"/>
              <a:buNone/>
              <a:defRPr b="0" i="0" sz="32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3" name="Google Shape;53;p8"/>
          <p:cNvSpPr txBox="1"/>
          <p:nvPr>
            <p:ph idx="1" type="body"/>
          </p:nvPr>
        </p:nvSpPr>
        <p:spPr>
          <a:xfrm>
            <a:off x="4756728" y="1422400"/>
            <a:ext cx="6891178" cy="476504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4C9FA7"/>
              </a:buClr>
              <a:buSzPts val="2800"/>
              <a:buFont typeface="Arial"/>
              <a:buChar char="•"/>
              <a:defRPr b="0" i="0" sz="2800" u="none" cap="none" strike="noStrike">
                <a:solidFill>
                  <a:srgbClr val="4C9FA7"/>
                </a:solidFill>
                <a:latin typeface="Avenir"/>
                <a:ea typeface="Avenir"/>
                <a:cs typeface="Avenir"/>
                <a:sym typeface="Avenir"/>
              </a:defRPr>
            </a:lvl1pPr>
            <a:lvl2pPr indent="-381000" lvl="1" marL="914400" marR="0" rtl="0" algn="l">
              <a:lnSpc>
                <a:spcPct val="90000"/>
              </a:lnSpc>
              <a:spcBef>
                <a:spcPts val="500"/>
              </a:spcBef>
              <a:spcAft>
                <a:spcPts val="0"/>
              </a:spcAft>
              <a:buClr>
                <a:srgbClr val="4C9FA7"/>
              </a:buClr>
              <a:buSzPts val="2400"/>
              <a:buFont typeface="Arial"/>
              <a:buChar char="•"/>
              <a:defRPr b="0" i="0" sz="2400" u="none" cap="none" strike="noStrike">
                <a:solidFill>
                  <a:srgbClr val="4C9FA7"/>
                </a:solidFill>
                <a:latin typeface="Avenir"/>
                <a:ea typeface="Avenir"/>
                <a:cs typeface="Avenir"/>
                <a:sym typeface="Avenir"/>
              </a:defRPr>
            </a:lvl2pPr>
            <a:lvl3pPr indent="-355600" lvl="2" marL="1371600" marR="0" rtl="0" algn="l">
              <a:lnSpc>
                <a:spcPct val="90000"/>
              </a:lnSpc>
              <a:spcBef>
                <a:spcPts val="500"/>
              </a:spcBef>
              <a:spcAft>
                <a:spcPts val="0"/>
              </a:spcAft>
              <a:buClr>
                <a:srgbClr val="4C9FA7"/>
              </a:buClr>
              <a:buSzPts val="2000"/>
              <a:buFont typeface="Arial"/>
              <a:buChar char="•"/>
              <a:defRPr b="0" i="0" sz="2000" u="none" cap="none" strike="noStrike">
                <a:solidFill>
                  <a:srgbClr val="4C9FA7"/>
                </a:solidFill>
                <a:latin typeface="Avenir"/>
                <a:ea typeface="Avenir"/>
                <a:cs typeface="Avenir"/>
                <a:sym typeface="Avenir"/>
              </a:defRPr>
            </a:lvl3pPr>
            <a:lvl4pPr indent="-342900" lvl="3" marL="1828800" marR="0" rtl="0" algn="l">
              <a:lnSpc>
                <a:spcPct val="90000"/>
              </a:lnSpc>
              <a:spcBef>
                <a:spcPts val="500"/>
              </a:spcBef>
              <a:spcAft>
                <a:spcPts val="0"/>
              </a:spcAft>
              <a:buClr>
                <a:srgbClr val="4C9FA7"/>
              </a:buClr>
              <a:buSzPts val="1800"/>
              <a:buFont typeface="Arial"/>
              <a:buChar char="•"/>
              <a:defRPr b="0" i="0" sz="1800" u="none" cap="none" strike="noStrike">
                <a:solidFill>
                  <a:srgbClr val="4C9FA7"/>
                </a:solidFill>
                <a:latin typeface="Avenir"/>
                <a:ea typeface="Avenir"/>
                <a:cs typeface="Avenir"/>
                <a:sym typeface="Avenir"/>
              </a:defRPr>
            </a:lvl4pPr>
            <a:lvl5pPr indent="-342900" lvl="4" marL="2286000" marR="0" rtl="0" algn="l">
              <a:lnSpc>
                <a:spcPct val="90000"/>
              </a:lnSpc>
              <a:spcBef>
                <a:spcPts val="500"/>
              </a:spcBef>
              <a:spcAft>
                <a:spcPts val="0"/>
              </a:spcAft>
              <a:buClr>
                <a:srgbClr val="4C9FA7"/>
              </a:buClr>
              <a:buSzPts val="1800"/>
              <a:buFont typeface="Arial"/>
              <a:buChar char="•"/>
              <a:defRPr b="0" i="0" sz="1800" u="none" cap="none" strike="noStrike">
                <a:solidFill>
                  <a:srgbClr val="4C9FA7"/>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54" name="Shape 54"/>
        <p:cNvGrpSpPr/>
        <p:nvPr/>
      </p:nvGrpSpPr>
      <p:grpSpPr>
        <a:xfrm>
          <a:off x="0" y="0"/>
          <a:ext cx="0" cy="0"/>
          <a:chOff x="0" y="0"/>
          <a:chExt cx="0" cy="0"/>
        </a:xfrm>
      </p:grpSpPr>
      <p:pic>
        <p:nvPicPr>
          <p:cNvPr id="55" name="Google Shape;55;p9"/>
          <p:cNvPicPr preferRelativeResize="0"/>
          <p:nvPr/>
        </p:nvPicPr>
        <p:blipFill rotWithShape="1">
          <a:blip r:embed="rId2">
            <a:alphaModFix amt="50000"/>
          </a:blip>
          <a:srcRect b="8876" l="23526" r="0" t="4360"/>
          <a:stretch/>
        </p:blipFill>
        <p:spPr>
          <a:xfrm>
            <a:off x="0" y="556346"/>
            <a:ext cx="8338214" cy="6306782"/>
          </a:xfrm>
          <a:prstGeom prst="rect">
            <a:avLst/>
          </a:prstGeom>
          <a:noFill/>
          <a:ln>
            <a:noFill/>
          </a:ln>
        </p:spPr>
      </p:pic>
      <p:sp>
        <p:nvSpPr>
          <p:cNvPr id="56" name="Google Shape;56;p9"/>
          <p:cNvSpPr/>
          <p:nvPr/>
        </p:nvSpPr>
        <p:spPr>
          <a:xfrm>
            <a:off x="0" y="239399"/>
            <a:ext cx="9460174" cy="6618601"/>
          </a:xfrm>
          <a:prstGeom prst="rect">
            <a:avLst/>
          </a:prstGeom>
          <a:gradFill>
            <a:gsLst>
              <a:gs pos="0">
                <a:schemeClr val="lt1"/>
              </a:gs>
              <a:gs pos="35000">
                <a:srgbClr val="FDFDFE"/>
              </a:gs>
              <a:gs pos="41000">
                <a:srgbClr val="FBFCFD"/>
              </a:gs>
              <a:gs pos="100000">
                <a:srgbClr val="F5F7FC">
                  <a:alpha val="0"/>
                </a:srgbClr>
              </a:gs>
            </a:gsLst>
            <a:lin ang="12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7" name="Google Shape;57;p9"/>
          <p:cNvPicPr preferRelativeResize="0"/>
          <p:nvPr/>
        </p:nvPicPr>
        <p:blipFill rotWithShape="1">
          <a:blip r:embed="rId3">
            <a:alphaModFix/>
          </a:blip>
          <a:srcRect b="0" l="0" r="0" t="0"/>
          <a:stretch/>
        </p:blipFill>
        <p:spPr>
          <a:xfrm>
            <a:off x="0" y="0"/>
            <a:ext cx="12192000" cy="6618601"/>
          </a:xfrm>
          <a:prstGeom prst="rect">
            <a:avLst/>
          </a:prstGeom>
          <a:noFill/>
          <a:ln>
            <a:noFill/>
          </a:ln>
        </p:spPr>
      </p:pic>
      <p:sp>
        <p:nvSpPr>
          <p:cNvPr id="58" name="Google Shape;58;p9"/>
          <p:cNvSpPr txBox="1"/>
          <p:nvPr>
            <p:ph type="title"/>
          </p:nvPr>
        </p:nvSpPr>
        <p:spPr>
          <a:xfrm>
            <a:off x="4756727" y="184728"/>
            <a:ext cx="6597073" cy="743239"/>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3200"/>
              <a:buFont typeface="Avenir"/>
              <a:buNone/>
              <a:defRPr b="0" i="0" sz="32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9" name="Google Shape;59;p9"/>
          <p:cNvSpPr txBox="1"/>
          <p:nvPr>
            <p:ph idx="1" type="body"/>
          </p:nvPr>
        </p:nvSpPr>
        <p:spPr>
          <a:xfrm>
            <a:off x="4756728" y="1422400"/>
            <a:ext cx="6891178" cy="476504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4C9FA7"/>
              </a:buClr>
              <a:buSzPts val="2800"/>
              <a:buFont typeface="Arial"/>
              <a:buChar char="•"/>
              <a:defRPr b="0" i="0" sz="2800" u="none" cap="none" strike="noStrike">
                <a:solidFill>
                  <a:srgbClr val="4C9FA7"/>
                </a:solidFill>
                <a:latin typeface="Avenir"/>
                <a:ea typeface="Avenir"/>
                <a:cs typeface="Avenir"/>
                <a:sym typeface="Avenir"/>
              </a:defRPr>
            </a:lvl1pPr>
            <a:lvl2pPr indent="-381000" lvl="1" marL="914400" marR="0" rtl="0" algn="l">
              <a:lnSpc>
                <a:spcPct val="90000"/>
              </a:lnSpc>
              <a:spcBef>
                <a:spcPts val="500"/>
              </a:spcBef>
              <a:spcAft>
                <a:spcPts val="0"/>
              </a:spcAft>
              <a:buClr>
                <a:srgbClr val="4C9FA7"/>
              </a:buClr>
              <a:buSzPts val="2400"/>
              <a:buFont typeface="Arial"/>
              <a:buChar char="•"/>
              <a:defRPr b="0" i="0" sz="2400" u="none" cap="none" strike="noStrike">
                <a:solidFill>
                  <a:srgbClr val="4C9FA7"/>
                </a:solidFill>
                <a:latin typeface="Avenir"/>
                <a:ea typeface="Avenir"/>
                <a:cs typeface="Avenir"/>
                <a:sym typeface="Avenir"/>
              </a:defRPr>
            </a:lvl2pPr>
            <a:lvl3pPr indent="-355600" lvl="2" marL="1371600" marR="0" rtl="0" algn="l">
              <a:lnSpc>
                <a:spcPct val="90000"/>
              </a:lnSpc>
              <a:spcBef>
                <a:spcPts val="500"/>
              </a:spcBef>
              <a:spcAft>
                <a:spcPts val="0"/>
              </a:spcAft>
              <a:buClr>
                <a:srgbClr val="4C9FA7"/>
              </a:buClr>
              <a:buSzPts val="2000"/>
              <a:buFont typeface="Arial"/>
              <a:buChar char="•"/>
              <a:defRPr b="0" i="0" sz="2000" u="none" cap="none" strike="noStrike">
                <a:solidFill>
                  <a:srgbClr val="4C9FA7"/>
                </a:solidFill>
                <a:latin typeface="Avenir"/>
                <a:ea typeface="Avenir"/>
                <a:cs typeface="Avenir"/>
                <a:sym typeface="Avenir"/>
              </a:defRPr>
            </a:lvl3pPr>
            <a:lvl4pPr indent="-342900" lvl="3" marL="1828800" marR="0" rtl="0" algn="l">
              <a:lnSpc>
                <a:spcPct val="90000"/>
              </a:lnSpc>
              <a:spcBef>
                <a:spcPts val="500"/>
              </a:spcBef>
              <a:spcAft>
                <a:spcPts val="0"/>
              </a:spcAft>
              <a:buClr>
                <a:srgbClr val="4C9FA7"/>
              </a:buClr>
              <a:buSzPts val="1800"/>
              <a:buFont typeface="Arial"/>
              <a:buChar char="•"/>
              <a:defRPr b="0" i="0" sz="1800" u="none" cap="none" strike="noStrike">
                <a:solidFill>
                  <a:srgbClr val="4C9FA7"/>
                </a:solidFill>
                <a:latin typeface="Avenir"/>
                <a:ea typeface="Avenir"/>
                <a:cs typeface="Avenir"/>
                <a:sym typeface="Avenir"/>
              </a:defRPr>
            </a:lvl4pPr>
            <a:lvl5pPr indent="-342900" lvl="4" marL="2286000" marR="0" rtl="0" algn="l">
              <a:lnSpc>
                <a:spcPct val="90000"/>
              </a:lnSpc>
              <a:spcBef>
                <a:spcPts val="500"/>
              </a:spcBef>
              <a:spcAft>
                <a:spcPts val="0"/>
              </a:spcAft>
              <a:buClr>
                <a:srgbClr val="4C9FA7"/>
              </a:buClr>
              <a:buSzPts val="1800"/>
              <a:buFont typeface="Arial"/>
              <a:buChar char="•"/>
              <a:defRPr b="0" i="0" sz="1800" u="none" cap="none" strike="noStrike">
                <a:solidFill>
                  <a:srgbClr val="4C9FA7"/>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 name="Google Shape;62;p1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63" name="Google Shape;6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4" name="Google Shape;6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5" name="Google Shape;65;p10"/>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www.youtube.com/watch?v=Sc3lh3D4rCw" TargetMode="External"/><Relationship Id="rId4" Type="http://schemas.openxmlformats.org/officeDocument/2006/relationships/image" Target="../media/image3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s://www.sli.do/features-google-slides?payload=eyJwb2xsVXVpZCI6IjM5NDFmM2Q2LTdmOTEtNDhiNC04ODc5LTQxYzBiNjU1ZTE5YyIsInByZXNlbnRhdGlvbklkIjoiMWUwSjNBY2p6VTk0cWctcTlidWVlSVh4QzF6bGlpRHBWTHRndlg5QjUwY0kiLCJzbGlkZUlkIjoiU0xJREVTX0FQSTUyMjA0ODQ3N18wIiwidGltZWxpbmUiOlt7InNob3dSZXN1bHRzIjpmYWxzZSwicG9sbFF1ZXN0aW9uVXVpZCI6IjhkMzFiYzkyLTM0ZTAtNDFhNi05MDBjLTZjOTA4ZWI1ZTkxNyJ9LHsic2hvd1Jlc3VsdHMiOnRydWUsInBvbGxRdWVzdGlvblV1aWQiOiI4ZDMxYmM5Mi0zNGUwLTQxYTYtOTAwYy02YzkwOGViNWU5MTcifV0sInR5cGUiOiJTbGlkb1BvbGwifQ%3D%3D" TargetMode="External"/><Relationship Id="rId4" Type="http://schemas.openxmlformats.org/officeDocument/2006/relationships/image" Target="../media/image23.png"/><Relationship Id="rId5" Type="http://schemas.openxmlformats.org/officeDocument/2006/relationships/hyperlink" Target="https://chrome.google.com/webstore/detail/slido/dhhclfjehmpacimcdknijodpjpmppkii" TargetMode="External"/><Relationship Id="rId6" Type="http://schemas.openxmlformats.org/officeDocument/2006/relationships/hyperlink" Target="https://www.sli.do/features-google-slides?interaction-type=V29yZENsb3Vk" TargetMode="External"/><Relationship Id="rId7"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4.png"/><Relationship Id="rId4" Type="http://schemas.openxmlformats.org/officeDocument/2006/relationships/image" Target="../media/image42.png"/><Relationship Id="rId5"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5.png"/><Relationship Id="rId4" Type="http://schemas.openxmlformats.org/officeDocument/2006/relationships/image" Target="../media/image42.png"/><Relationship Id="rId5"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44.png"/><Relationship Id="rId6" Type="http://schemas.openxmlformats.org/officeDocument/2006/relationships/image" Target="../media/image46.png"/><Relationship Id="rId7" Type="http://schemas.openxmlformats.org/officeDocument/2006/relationships/image" Target="../media/image45.png"/><Relationship Id="rId8" Type="http://schemas.openxmlformats.org/officeDocument/2006/relationships/image" Target="../media/image4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9.jpg"/><Relationship Id="rId5" Type="http://schemas.openxmlformats.org/officeDocument/2006/relationships/image" Target="../media/image44.png"/><Relationship Id="rId6" Type="http://schemas.openxmlformats.org/officeDocument/2006/relationships/image" Target="../media/image46.png"/><Relationship Id="rId7" Type="http://schemas.openxmlformats.org/officeDocument/2006/relationships/image" Target="../media/image45.png"/><Relationship Id="rId8" Type="http://schemas.openxmlformats.org/officeDocument/2006/relationships/image" Target="../media/image4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9.jpg"/><Relationship Id="rId5" Type="http://schemas.openxmlformats.org/officeDocument/2006/relationships/image" Target="../media/image44.png"/><Relationship Id="rId6" Type="http://schemas.openxmlformats.org/officeDocument/2006/relationships/image" Target="../media/image46.png"/><Relationship Id="rId7" Type="http://schemas.openxmlformats.org/officeDocument/2006/relationships/image" Target="../media/image45.png"/><Relationship Id="rId8" Type="http://schemas.openxmlformats.org/officeDocument/2006/relationships/image" Target="../media/image4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9.jpg"/><Relationship Id="rId5" Type="http://schemas.openxmlformats.org/officeDocument/2006/relationships/image" Target="../media/image44.png"/><Relationship Id="rId6" Type="http://schemas.openxmlformats.org/officeDocument/2006/relationships/image" Target="../media/image46.png"/><Relationship Id="rId7" Type="http://schemas.openxmlformats.org/officeDocument/2006/relationships/image" Target="../media/image45.png"/><Relationship Id="rId8" Type="http://schemas.openxmlformats.org/officeDocument/2006/relationships/image" Target="../media/image4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44.png"/><Relationship Id="rId6" Type="http://schemas.openxmlformats.org/officeDocument/2006/relationships/image" Target="../media/image46.png"/><Relationship Id="rId7" Type="http://schemas.openxmlformats.org/officeDocument/2006/relationships/image" Target="../media/image45.png"/><Relationship Id="rId8" Type="http://schemas.openxmlformats.org/officeDocument/2006/relationships/image" Target="../media/image4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9.jpg"/><Relationship Id="rId5" Type="http://schemas.openxmlformats.org/officeDocument/2006/relationships/image" Target="../media/image44.png"/><Relationship Id="rId6" Type="http://schemas.openxmlformats.org/officeDocument/2006/relationships/image" Target="../media/image46.png"/><Relationship Id="rId7" Type="http://schemas.openxmlformats.org/officeDocument/2006/relationships/image" Target="../media/image45.png"/><Relationship Id="rId8" Type="http://schemas.openxmlformats.org/officeDocument/2006/relationships/image" Target="../media/image4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9.jpg"/><Relationship Id="rId5" Type="http://schemas.openxmlformats.org/officeDocument/2006/relationships/image" Target="../media/image44.png"/><Relationship Id="rId6" Type="http://schemas.openxmlformats.org/officeDocument/2006/relationships/image" Target="../media/image46.png"/><Relationship Id="rId7" Type="http://schemas.openxmlformats.org/officeDocument/2006/relationships/image" Target="../media/image45.png"/><Relationship Id="rId8" Type="http://schemas.openxmlformats.org/officeDocument/2006/relationships/image" Target="../media/image4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9.jpg"/><Relationship Id="rId5" Type="http://schemas.openxmlformats.org/officeDocument/2006/relationships/image" Target="../media/image44.png"/><Relationship Id="rId6" Type="http://schemas.openxmlformats.org/officeDocument/2006/relationships/image" Target="../media/image46.png"/><Relationship Id="rId7" Type="http://schemas.openxmlformats.org/officeDocument/2006/relationships/image" Target="../media/image45.png"/><Relationship Id="rId8" Type="http://schemas.openxmlformats.org/officeDocument/2006/relationships/image" Target="../media/image4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www.youtube.com/watch?v=ewokFOSxabs" TargetMode="External"/><Relationship Id="rId4" Type="http://schemas.openxmlformats.org/officeDocument/2006/relationships/image" Target="../media/image2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7.jp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7.jpg"/><Relationship Id="rId4" Type="http://schemas.openxmlformats.org/officeDocument/2006/relationships/image" Target="../media/image55.png"/><Relationship Id="rId5" Type="http://schemas.openxmlformats.org/officeDocument/2006/relationships/image" Target="../media/image4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7.jp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7.jpg"/><Relationship Id="rId4" Type="http://schemas.openxmlformats.org/officeDocument/2006/relationships/image" Target="../media/image47.jpg"/><Relationship Id="rId5"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7.jp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7.jpg"/><Relationship Id="rId4" Type="http://schemas.openxmlformats.org/officeDocument/2006/relationships/image" Target="../media/image47.jpg"/><Relationship Id="rId5"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s://www.sli.do/features-google-slides?payload=eyJwb2xsVXVpZCI6IjNmNjkzZjFiLTY5ODQtNDRlNi05MjE3LTdmMmIzMGRiNTkyMiIsInByZXNlbnRhdGlvbklkIjoiMWUwSjNBY2p6VTk0cWctcTlidWVlSVh4QzF6bGlpRHBWTHRndlg5QjUwY0kiLCJzbGlkZUlkIjoiU0xJREVTX0FQSTE1NTA3MjA0MTNfMCIsInRpbWVsaW5lIjpbeyJzaG93UmVzdWx0cyI6ZmFsc2UsInBvbGxRdWVzdGlvblV1aWQiOiI2MWNlODA1ZC0zMGYxLTRiMjEtOGE1NS1kZWUxYmZjMjUzOWYifSx7InNob3dSZXN1bHRzIjp0cnVlLCJwb2xsUXVlc3Rpb25VdWlkIjoiNjFjZTgwNWQtMzBmMS00YjIxLThhNTUtZGVlMWJmYzI1MzlmIn1dLCJ0eXBlIjoiU2xpZG9Qb2xsIn0%3D" TargetMode="External"/><Relationship Id="rId4" Type="http://schemas.openxmlformats.org/officeDocument/2006/relationships/image" Target="../media/image23.png"/><Relationship Id="rId5" Type="http://schemas.openxmlformats.org/officeDocument/2006/relationships/hyperlink" Target="https://chrome.google.com/webstore/detail/slido/dhhclfjehmpacimcdknijodpjpmppkii" TargetMode="External"/><Relationship Id="rId6" Type="http://schemas.openxmlformats.org/officeDocument/2006/relationships/hyperlink" Target="https://www.sli.do/features-google-slides?interaction-type=T3BlblRleHQ%3D" TargetMode="External"/><Relationship Id="rId7"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1.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59.png"/><Relationship Id="rId7"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1.png"/><Relationship Id="rId4" Type="http://schemas.openxmlformats.org/officeDocument/2006/relationships/image" Target="../media/image46.png"/><Relationship Id="rId9" Type="http://schemas.openxmlformats.org/officeDocument/2006/relationships/image" Target="../media/image60.png"/><Relationship Id="rId5" Type="http://schemas.openxmlformats.org/officeDocument/2006/relationships/image" Target="../media/image45.png"/><Relationship Id="rId6" Type="http://schemas.openxmlformats.org/officeDocument/2006/relationships/image" Target="../media/image47.jpg"/><Relationship Id="rId7" Type="http://schemas.openxmlformats.org/officeDocument/2006/relationships/image" Target="../media/image42.png"/><Relationship Id="rId8"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1.png"/><Relationship Id="rId4" Type="http://schemas.openxmlformats.org/officeDocument/2006/relationships/image" Target="../media/image46.png"/><Relationship Id="rId9" Type="http://schemas.openxmlformats.org/officeDocument/2006/relationships/image" Target="../media/image60.png"/><Relationship Id="rId5" Type="http://schemas.openxmlformats.org/officeDocument/2006/relationships/image" Target="../media/image45.png"/><Relationship Id="rId6" Type="http://schemas.openxmlformats.org/officeDocument/2006/relationships/image" Target="../media/image47.jpg"/><Relationship Id="rId7" Type="http://schemas.openxmlformats.org/officeDocument/2006/relationships/image" Target="../media/image42.png"/><Relationship Id="rId8"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1.png"/><Relationship Id="rId4" Type="http://schemas.openxmlformats.org/officeDocument/2006/relationships/image" Target="../media/image46.png"/><Relationship Id="rId9" Type="http://schemas.openxmlformats.org/officeDocument/2006/relationships/image" Target="../media/image60.png"/><Relationship Id="rId5" Type="http://schemas.openxmlformats.org/officeDocument/2006/relationships/image" Target="../media/image45.png"/><Relationship Id="rId6" Type="http://schemas.openxmlformats.org/officeDocument/2006/relationships/image" Target="../media/image47.jpg"/><Relationship Id="rId7" Type="http://schemas.openxmlformats.org/officeDocument/2006/relationships/image" Target="../media/image42.png"/><Relationship Id="rId8"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4.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41.png"/><Relationship Id="rId7"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4.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41.png"/><Relationship Id="rId7" Type="http://schemas.openxmlformats.org/officeDocument/2006/relationships/image" Target="../media/image47.jpg"/><Relationship Id="rId8"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4.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41.png"/><Relationship Id="rId7" Type="http://schemas.openxmlformats.org/officeDocument/2006/relationships/image" Target="../media/image47.jpg"/><Relationship Id="rId8"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s://www.sli.do/features-google-slides?payload=eyJwb2xsVXVpZCI6ImNiN2Q5OTA5LWJmMDgtNGZiOS04MGVmLWIyYTY1YmU3ZWE0OSIsInByZXNlbnRhdGlvbklkIjoiMWUwSjNBY2p6VTk0cWctcTlidWVlSVh4QzF6bGlpRHBWTHRndlg5QjUwY0kiLCJzbGlkZUlkIjoiU0xJREVTX0FQSTgxMjU5Mzg1OF8wIiwidGltZWxpbmUiOlt7InNob3dSZXN1bHRzIjpmYWxzZSwicG9sbFF1ZXN0aW9uVXVpZCI6IjEyMjZjOTNkLTc1ZGMtNGM1NC04YWM3LWYzNWVhYmViOGQ1YiJ9LHsic2hvd1Jlc3VsdHMiOnRydWUsInBvbGxRdWVzdGlvblV1aWQiOiIxMjI2YzkzZC03NWRjLTRjNTQtOGFjNy1mMzVlYWJlYjhkNWIifV0sInR5cGUiOiJTbGlkb1BvbGwifQ%3D%3D" TargetMode="External"/><Relationship Id="rId4" Type="http://schemas.openxmlformats.org/officeDocument/2006/relationships/image" Target="../media/image23.png"/><Relationship Id="rId5" Type="http://schemas.openxmlformats.org/officeDocument/2006/relationships/hyperlink" Target="https://chrome.google.com/webstore/detail/slido/dhhclfjehmpacimcdknijodpjpmppkii" TargetMode="External"/><Relationship Id="rId6" Type="http://schemas.openxmlformats.org/officeDocument/2006/relationships/hyperlink" Target="https://www.sli.do/features-google-slides?interaction-type=V29yZENsb3Vk" TargetMode="External"/><Relationship Id="rId7"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40.png"/><Relationship Id="rId9" Type="http://schemas.openxmlformats.org/officeDocument/2006/relationships/image" Target="../media/image39.png"/><Relationship Id="rId5" Type="http://schemas.openxmlformats.org/officeDocument/2006/relationships/image" Target="../media/image31.png"/><Relationship Id="rId6" Type="http://schemas.openxmlformats.org/officeDocument/2006/relationships/image" Target="../media/image35.png"/><Relationship Id="rId7" Type="http://schemas.openxmlformats.org/officeDocument/2006/relationships/image" Target="../media/image43.png"/><Relationship Id="rId8"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txBox="1"/>
          <p:nvPr>
            <p:ph idx="1" type="body"/>
          </p:nvPr>
        </p:nvSpPr>
        <p:spPr>
          <a:xfrm>
            <a:off x="4439702" y="4271838"/>
            <a:ext cx="6952800" cy="416700"/>
          </a:xfrm>
          <a:prstGeom prst="rect">
            <a:avLst/>
          </a:prstGeom>
          <a:noFill/>
          <a:ln>
            <a:noFill/>
          </a:ln>
        </p:spPr>
        <p:txBody>
          <a:bodyPr anchorCtr="0" anchor="t" bIns="45700" lIns="91425" spcFirstLastPara="1" rIns="91425" wrap="square" tIns="45700">
            <a:noAutofit/>
          </a:bodyPr>
          <a:lstStyle/>
          <a:p>
            <a:pPr indent="0" lvl="0" marL="0" rtl="0" algn="ctr">
              <a:lnSpc>
                <a:spcPct val="106250"/>
              </a:lnSpc>
              <a:spcBef>
                <a:spcPts val="0"/>
              </a:spcBef>
              <a:spcAft>
                <a:spcPts val="0"/>
              </a:spcAft>
              <a:buNone/>
            </a:pPr>
            <a:r>
              <a:rPr lang="en-US"/>
              <a:t>Classical Bits and Gates</a:t>
            </a:r>
            <a:endParaRPr/>
          </a:p>
        </p:txBody>
      </p:sp>
      <p:sp>
        <p:nvSpPr>
          <p:cNvPr id="153" name="Google Shape;153;p21"/>
          <p:cNvSpPr txBox="1"/>
          <p:nvPr>
            <p:ph idx="2" type="body"/>
          </p:nvPr>
        </p:nvSpPr>
        <p:spPr>
          <a:xfrm>
            <a:off x="4432544" y="5183751"/>
            <a:ext cx="6952800" cy="4167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ph idx="1" type="body"/>
          </p:nvPr>
        </p:nvSpPr>
        <p:spPr>
          <a:xfrm>
            <a:off x="838200" y="1311568"/>
            <a:ext cx="10515600" cy="467143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4C9FA7"/>
              </a:buClr>
              <a:buSzPts val="2800"/>
              <a:buNone/>
            </a:pPr>
            <a:r>
              <a:rPr lang="en-US">
                <a:solidFill>
                  <a:schemeClr val="dk1"/>
                </a:solidFill>
              </a:rPr>
              <a:t>We can encode letters as numbers:</a:t>
            </a:r>
            <a:endParaRPr>
              <a:solidFill>
                <a:schemeClr val="dk1"/>
              </a:solidFill>
            </a:endParaRPr>
          </a:p>
          <a:p>
            <a:pPr indent="0" lvl="0" marL="0" rtl="0" algn="l">
              <a:lnSpc>
                <a:spcPct val="90000"/>
              </a:lnSpc>
              <a:spcBef>
                <a:spcPts val="0"/>
              </a:spcBef>
              <a:spcAft>
                <a:spcPts val="0"/>
              </a:spcAft>
              <a:buClr>
                <a:srgbClr val="4C9FA7"/>
              </a:buClr>
              <a:buSzPts val="2800"/>
              <a:buNone/>
            </a:pPr>
            <a:r>
              <a:t/>
            </a:r>
            <a:endParaRPr>
              <a:solidFill>
                <a:schemeClr val="dk1"/>
              </a:solidFill>
            </a:endParaRPr>
          </a:p>
          <a:p>
            <a:pPr indent="0" lvl="0" marL="0" rtl="0" algn="l">
              <a:lnSpc>
                <a:spcPct val="90000"/>
              </a:lnSpc>
              <a:spcBef>
                <a:spcPts val="1000"/>
              </a:spcBef>
              <a:spcAft>
                <a:spcPts val="0"/>
              </a:spcAft>
              <a:buClr>
                <a:srgbClr val="4C9FA7"/>
              </a:buClr>
              <a:buSzPts val="2800"/>
              <a:buNone/>
            </a:pPr>
            <a:r>
              <a:t/>
            </a:r>
            <a:endParaRPr>
              <a:solidFill>
                <a:schemeClr val="dk1"/>
              </a:solidFill>
            </a:endParaRPr>
          </a:p>
          <a:p>
            <a:pPr indent="0" lvl="0" marL="0" rtl="0" algn="l">
              <a:lnSpc>
                <a:spcPct val="90000"/>
              </a:lnSpc>
              <a:spcBef>
                <a:spcPts val="1000"/>
              </a:spcBef>
              <a:spcAft>
                <a:spcPts val="0"/>
              </a:spcAft>
              <a:buClr>
                <a:srgbClr val="4C9FA7"/>
              </a:buClr>
              <a:buSzPts val="2800"/>
              <a:buNone/>
            </a:pPr>
            <a:r>
              <a:t/>
            </a:r>
            <a:endParaRPr>
              <a:solidFill>
                <a:schemeClr val="dk1"/>
              </a:solidFill>
            </a:endParaRPr>
          </a:p>
          <a:p>
            <a:pPr indent="0" lvl="0" marL="0" rtl="0" algn="l">
              <a:lnSpc>
                <a:spcPct val="90000"/>
              </a:lnSpc>
              <a:spcBef>
                <a:spcPts val="1000"/>
              </a:spcBef>
              <a:spcAft>
                <a:spcPts val="0"/>
              </a:spcAft>
              <a:buClr>
                <a:srgbClr val="4C9FA7"/>
              </a:buClr>
              <a:buSzPts val="2800"/>
              <a:buNone/>
            </a:pPr>
            <a:r>
              <a:rPr lang="en-US">
                <a:solidFill>
                  <a:schemeClr val="dk1"/>
                </a:solidFill>
              </a:rPr>
              <a:t>What’s your name or your initials in binary? </a:t>
            </a:r>
            <a:endParaRPr>
              <a:solidFill>
                <a:schemeClr val="dk1"/>
              </a:solidFill>
            </a:endParaRPr>
          </a:p>
          <a:p>
            <a:pPr indent="0" lvl="0" marL="0" rtl="0" algn="l">
              <a:lnSpc>
                <a:spcPct val="90000"/>
              </a:lnSpc>
              <a:spcBef>
                <a:spcPts val="1000"/>
              </a:spcBef>
              <a:spcAft>
                <a:spcPts val="0"/>
              </a:spcAft>
              <a:buClr>
                <a:srgbClr val="4C9FA7"/>
              </a:buClr>
              <a:buSzPts val="2800"/>
              <a:buNone/>
            </a:pPr>
            <a:r>
              <a:rPr lang="en-US">
                <a:solidFill>
                  <a:schemeClr val="dk1"/>
                </a:solidFill>
              </a:rPr>
              <a:t>(Note: You’ll need 1 “bitstring” for each letter.)</a:t>
            </a:r>
            <a:endParaRPr>
              <a:solidFill>
                <a:schemeClr val="dk1"/>
              </a:solidFill>
            </a:endParaRPr>
          </a:p>
          <a:p>
            <a:pPr indent="0" lvl="0" marL="0" rtl="0" algn="l">
              <a:lnSpc>
                <a:spcPct val="90000"/>
              </a:lnSpc>
              <a:spcBef>
                <a:spcPts val="1000"/>
              </a:spcBef>
              <a:spcAft>
                <a:spcPts val="0"/>
              </a:spcAft>
              <a:buClr>
                <a:srgbClr val="4C9FA7"/>
              </a:buClr>
              <a:buSzPts val="2800"/>
              <a:buNone/>
            </a:pPr>
            <a:r>
              <a:t/>
            </a:r>
            <a:endParaRPr>
              <a:solidFill>
                <a:schemeClr val="dk1"/>
              </a:solidFill>
            </a:endParaRPr>
          </a:p>
          <a:p>
            <a:pPr indent="0" lvl="0" marL="0" rtl="0" algn="l">
              <a:lnSpc>
                <a:spcPct val="90000"/>
              </a:lnSpc>
              <a:spcBef>
                <a:spcPts val="1000"/>
              </a:spcBef>
              <a:spcAft>
                <a:spcPts val="0"/>
              </a:spcAft>
              <a:buClr>
                <a:srgbClr val="4C9FA7"/>
              </a:buClr>
              <a:buSzPts val="2800"/>
              <a:buNone/>
            </a:pPr>
            <a:r>
              <a:rPr lang="en-US">
                <a:solidFill>
                  <a:schemeClr val="dk1"/>
                </a:solidFill>
              </a:rPr>
              <a:t>		       		  2</a:t>
            </a:r>
            <a:r>
              <a:rPr baseline="30000" lang="en-US">
                <a:solidFill>
                  <a:schemeClr val="dk1"/>
                </a:solidFill>
              </a:rPr>
              <a:t>4</a:t>
            </a:r>
            <a:r>
              <a:rPr lang="en-US">
                <a:solidFill>
                  <a:schemeClr val="dk1"/>
                </a:solidFill>
              </a:rPr>
              <a:t>=16       2</a:t>
            </a:r>
            <a:r>
              <a:rPr baseline="30000" lang="en-US">
                <a:solidFill>
                  <a:schemeClr val="dk1"/>
                </a:solidFill>
              </a:rPr>
              <a:t>3</a:t>
            </a:r>
            <a:r>
              <a:rPr lang="en-US">
                <a:solidFill>
                  <a:schemeClr val="dk1"/>
                </a:solidFill>
              </a:rPr>
              <a:t> = 8	  2</a:t>
            </a:r>
            <a:r>
              <a:rPr baseline="30000" lang="en-US">
                <a:solidFill>
                  <a:schemeClr val="dk1"/>
                </a:solidFill>
              </a:rPr>
              <a:t>2</a:t>
            </a:r>
            <a:r>
              <a:rPr lang="en-US">
                <a:solidFill>
                  <a:schemeClr val="dk1"/>
                </a:solidFill>
              </a:rPr>
              <a:t> = 4       2</a:t>
            </a:r>
            <a:r>
              <a:rPr baseline="30000" lang="en-US">
                <a:solidFill>
                  <a:schemeClr val="dk1"/>
                </a:solidFill>
              </a:rPr>
              <a:t>1</a:t>
            </a:r>
            <a:r>
              <a:rPr lang="en-US">
                <a:solidFill>
                  <a:schemeClr val="dk1"/>
                </a:solidFill>
              </a:rPr>
              <a:t> = 2       2</a:t>
            </a:r>
            <a:r>
              <a:rPr baseline="30000" lang="en-US">
                <a:solidFill>
                  <a:schemeClr val="dk1"/>
                </a:solidFill>
              </a:rPr>
              <a:t>0</a:t>
            </a:r>
            <a:r>
              <a:rPr lang="en-US">
                <a:solidFill>
                  <a:schemeClr val="dk1"/>
                </a:solidFill>
              </a:rPr>
              <a:t> = 1</a:t>
            </a:r>
            <a:endParaRPr baseline="30000">
              <a:solidFill>
                <a:schemeClr val="dk1"/>
              </a:solidFill>
            </a:endParaRPr>
          </a:p>
          <a:p>
            <a:pPr indent="0" lvl="0" marL="0" rtl="0" algn="l">
              <a:lnSpc>
                <a:spcPct val="90000"/>
              </a:lnSpc>
              <a:spcBef>
                <a:spcPts val="1000"/>
              </a:spcBef>
              <a:spcAft>
                <a:spcPts val="0"/>
              </a:spcAft>
              <a:buClr>
                <a:srgbClr val="4C9FA7"/>
              </a:buClr>
              <a:buSzPts val="2800"/>
              <a:buNone/>
            </a:pPr>
            <a:r>
              <a:t/>
            </a:r>
            <a:endParaRPr>
              <a:solidFill>
                <a:schemeClr val="dk1"/>
              </a:solidFill>
            </a:endParaRPr>
          </a:p>
        </p:txBody>
      </p:sp>
      <p:sp>
        <p:nvSpPr>
          <p:cNvPr id="235" name="Google Shape;235;p30"/>
          <p:cNvSpPr txBox="1"/>
          <p:nvPr>
            <p:ph type="title"/>
          </p:nvPr>
        </p:nvSpPr>
        <p:spPr>
          <a:xfrm>
            <a:off x="4756727" y="184728"/>
            <a:ext cx="6597073" cy="7432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Binary Puzzle #2</a:t>
            </a:r>
            <a:endParaRPr/>
          </a:p>
        </p:txBody>
      </p:sp>
      <p:graphicFrame>
        <p:nvGraphicFramePr>
          <p:cNvPr id="236" name="Google Shape;236;p30"/>
          <p:cNvGraphicFramePr/>
          <p:nvPr/>
        </p:nvGraphicFramePr>
        <p:xfrm>
          <a:off x="3119991" y="5307673"/>
          <a:ext cx="3000000" cy="3000000"/>
        </p:xfrm>
        <a:graphic>
          <a:graphicData uri="http://schemas.openxmlformats.org/drawingml/2006/table">
            <a:tbl>
              <a:tblPr bandRow="1" firstRow="1">
                <a:noFill/>
                <a:tableStyleId>{62B5A557-1B28-4FDF-B2D1-8EBE0646782A}</a:tableStyleId>
              </a:tblPr>
              <a:tblGrid>
                <a:gridCol w="1625600"/>
                <a:gridCol w="1625600"/>
                <a:gridCol w="1625600"/>
                <a:gridCol w="1625600"/>
                <a:gridCol w="1625600"/>
              </a:tblGrid>
              <a:tr h="1165050">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chemeClr val="dk1"/>
                        </a:solidFil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FC5E8"/>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chemeClr val="dk1"/>
                        </a:solidFil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FC5E8"/>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chemeClr val="dk1"/>
                        </a:solidFil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FC5E8"/>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chemeClr val="dk1"/>
                        </a:solidFil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FC5E8"/>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chemeClr val="dk1"/>
                        </a:solidFil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FC5E8"/>
                    </a:solidFill>
                  </a:tcPr>
                </a:tc>
              </a:tr>
            </a:tbl>
          </a:graphicData>
        </a:graphic>
      </p:graphicFrame>
      <p:graphicFrame>
        <p:nvGraphicFramePr>
          <p:cNvPr id="237" name="Google Shape;237;p30"/>
          <p:cNvGraphicFramePr/>
          <p:nvPr/>
        </p:nvGraphicFramePr>
        <p:xfrm>
          <a:off x="800175" y="2044225"/>
          <a:ext cx="3000000" cy="3000000"/>
        </p:xfrm>
        <a:graphic>
          <a:graphicData uri="http://schemas.openxmlformats.org/drawingml/2006/table">
            <a:tbl>
              <a:tblPr>
                <a:noFill/>
                <a:tableStyleId>{824CD6A7-DB3E-476F-840F-C4FA8E92CB6C}</a:tableStyleId>
              </a:tblPr>
              <a:tblGrid>
                <a:gridCol w="417100"/>
                <a:gridCol w="417100"/>
                <a:gridCol w="417100"/>
                <a:gridCol w="417100"/>
                <a:gridCol w="417100"/>
                <a:gridCol w="417100"/>
                <a:gridCol w="417100"/>
                <a:gridCol w="417100"/>
                <a:gridCol w="417100"/>
                <a:gridCol w="417100"/>
                <a:gridCol w="417100"/>
                <a:gridCol w="417100"/>
                <a:gridCol w="417100"/>
                <a:gridCol w="417100"/>
                <a:gridCol w="417100"/>
                <a:gridCol w="417100"/>
                <a:gridCol w="417100"/>
                <a:gridCol w="417100"/>
                <a:gridCol w="417100"/>
                <a:gridCol w="417100"/>
                <a:gridCol w="417100"/>
                <a:gridCol w="417100"/>
                <a:gridCol w="417100"/>
                <a:gridCol w="417100"/>
                <a:gridCol w="417100"/>
                <a:gridCol w="417100"/>
              </a:tblGrid>
              <a:tr h="34802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A</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B</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C</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D</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E</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F</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G</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H</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I</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J</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K</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L</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N</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O</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P</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Q</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R</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S</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T</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U</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V</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W</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X</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Y</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Z</a:t>
                      </a:r>
                      <a:endParaRPr sz="1600" u="none" cap="none" strike="noStrike"/>
                    </a:p>
                  </a:txBody>
                  <a:tcPr marT="91425" marB="91425" marR="91425" marL="91425"/>
                </a:tc>
              </a:tr>
              <a:tr h="42852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1</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2</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3</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4</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5</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6</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7</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8</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9</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10</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11</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12</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13</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14</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15</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16</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17</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18</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19</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20</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21</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22</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23</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24</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25</a:t>
                      </a:r>
                      <a:endParaRPr sz="16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26</a:t>
                      </a:r>
                      <a:endParaRPr sz="1600" u="none" cap="none" strike="noStrike"/>
                    </a:p>
                  </a:txBody>
                  <a:tcPr marT="91425" marB="91425" marR="91425" marL="91425"/>
                </a:tc>
              </a:tr>
            </a:tbl>
          </a:graphicData>
        </a:graphic>
      </p:graphicFrame>
      <p:grpSp>
        <p:nvGrpSpPr>
          <p:cNvPr id="238" name="Google Shape;238;p30"/>
          <p:cNvGrpSpPr/>
          <p:nvPr/>
        </p:nvGrpSpPr>
        <p:grpSpPr>
          <a:xfrm>
            <a:off x="10693528" y="4961885"/>
            <a:ext cx="1538594" cy="1896117"/>
            <a:chOff x="10584503" y="4777135"/>
            <a:chExt cx="1538594" cy="1896117"/>
          </a:xfrm>
        </p:grpSpPr>
        <p:pic>
          <p:nvPicPr>
            <p:cNvPr descr="question mark character - ECHA Microbiology" id="239" name="Google Shape;239;p30"/>
            <p:cNvPicPr preferRelativeResize="0"/>
            <p:nvPr/>
          </p:nvPicPr>
          <p:blipFill rotWithShape="1">
            <a:blip r:embed="rId3">
              <a:alphaModFix/>
            </a:blip>
            <a:srcRect b="0" l="0" r="0" t="0"/>
            <a:stretch/>
          </p:blipFill>
          <p:spPr>
            <a:xfrm>
              <a:off x="10584503" y="4777135"/>
              <a:ext cx="1538594" cy="1538594"/>
            </a:xfrm>
            <a:prstGeom prst="rect">
              <a:avLst/>
            </a:prstGeom>
            <a:noFill/>
            <a:ln>
              <a:noFill/>
            </a:ln>
          </p:spPr>
        </p:pic>
        <p:sp>
          <p:nvSpPr>
            <p:cNvPr id="240" name="Google Shape;240;p30"/>
            <p:cNvSpPr txBox="1"/>
            <p:nvPr/>
          </p:nvSpPr>
          <p:spPr>
            <a:xfrm>
              <a:off x="10812017" y="6150052"/>
              <a:ext cx="1083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Worksheet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Puzzle</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1"/>
          <p:cNvSpPr txBox="1"/>
          <p:nvPr>
            <p:ph idx="1" type="body"/>
          </p:nvPr>
        </p:nvSpPr>
        <p:spPr>
          <a:xfrm>
            <a:off x="3806800" y="2092637"/>
            <a:ext cx="4585200" cy="16413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b="0" lang="en-US">
                <a:solidFill>
                  <a:schemeClr val="dk1"/>
                </a:solidFill>
                <a:latin typeface="Arial"/>
                <a:ea typeface="Arial"/>
                <a:cs typeface="Arial"/>
                <a:sym typeface="Arial"/>
              </a:rPr>
              <a:t>Now that we </a:t>
            </a:r>
            <a:endParaRPr b="0">
              <a:solidFill>
                <a:schemeClr val="dk1"/>
              </a:solidFill>
              <a:latin typeface="Arial"/>
              <a:ea typeface="Arial"/>
              <a:cs typeface="Arial"/>
              <a:sym typeface="Arial"/>
            </a:endParaRPr>
          </a:p>
          <a:p>
            <a:pPr indent="0" lvl="0" marL="0" rtl="0" algn="ctr">
              <a:lnSpc>
                <a:spcPct val="100000"/>
              </a:lnSpc>
              <a:spcBef>
                <a:spcPts val="0"/>
              </a:spcBef>
              <a:spcAft>
                <a:spcPts val="0"/>
              </a:spcAft>
              <a:buNone/>
            </a:pPr>
            <a:r>
              <a:rPr b="0" lang="en-US">
                <a:solidFill>
                  <a:schemeClr val="dk1"/>
                </a:solidFill>
                <a:latin typeface="Arial"/>
                <a:ea typeface="Arial"/>
                <a:cs typeface="Arial"/>
                <a:sym typeface="Arial"/>
              </a:rPr>
              <a:t>understand </a:t>
            </a:r>
            <a:r>
              <a:rPr lang="en-US">
                <a:solidFill>
                  <a:schemeClr val="dk1"/>
                </a:solidFill>
                <a:latin typeface="Arial"/>
                <a:ea typeface="Arial"/>
                <a:cs typeface="Arial"/>
                <a:sym typeface="Arial"/>
              </a:rPr>
              <a:t>binary</a:t>
            </a:r>
            <a:r>
              <a:rPr b="0" lang="en-US">
                <a:solidFill>
                  <a:schemeClr val="dk1"/>
                </a:solidFill>
                <a:latin typeface="Arial"/>
                <a:ea typeface="Arial"/>
                <a:cs typeface="Arial"/>
                <a:sym typeface="Arial"/>
              </a:rPr>
              <a:t>, </a:t>
            </a:r>
            <a:endParaRPr b="0">
              <a:solidFill>
                <a:schemeClr val="dk1"/>
              </a:solidFill>
              <a:latin typeface="Arial"/>
              <a:ea typeface="Arial"/>
              <a:cs typeface="Arial"/>
              <a:sym typeface="Arial"/>
            </a:endParaRPr>
          </a:p>
          <a:p>
            <a:pPr indent="0" lvl="0" marL="0" rtl="0" algn="ctr">
              <a:lnSpc>
                <a:spcPct val="100000"/>
              </a:lnSpc>
              <a:spcBef>
                <a:spcPts val="0"/>
              </a:spcBef>
              <a:spcAft>
                <a:spcPts val="0"/>
              </a:spcAft>
              <a:buNone/>
            </a:pPr>
            <a:r>
              <a:rPr b="0" lang="en-US">
                <a:solidFill>
                  <a:schemeClr val="dk1"/>
                </a:solidFill>
                <a:latin typeface="Arial"/>
                <a:ea typeface="Arial"/>
                <a:cs typeface="Arial"/>
                <a:sym typeface="Arial"/>
              </a:rPr>
              <a:t>let’s look at how we can manipulate bits using </a:t>
            </a:r>
            <a:r>
              <a:rPr lang="en-US">
                <a:solidFill>
                  <a:schemeClr val="dk1"/>
                </a:solidFill>
                <a:latin typeface="Arial"/>
                <a:ea typeface="Arial"/>
                <a:cs typeface="Arial"/>
                <a:sym typeface="Arial"/>
              </a:rPr>
              <a:t>gates</a:t>
            </a:r>
            <a:r>
              <a:rPr b="0" lang="en-US">
                <a:solidFill>
                  <a:schemeClr val="dk1"/>
                </a:solidFill>
                <a:latin typeface="Arial"/>
                <a:ea typeface="Arial"/>
                <a:cs typeface="Arial"/>
                <a:sym typeface="Arial"/>
              </a:rPr>
              <a:t>.</a:t>
            </a:r>
            <a:endParaRPr b="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2"/>
          <p:cNvSpPr txBox="1"/>
          <p:nvPr>
            <p:ph type="title"/>
          </p:nvPr>
        </p:nvSpPr>
        <p:spPr>
          <a:xfrm>
            <a:off x="4756727" y="184728"/>
            <a:ext cx="6597073" cy="7432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Circuits and Logic</a:t>
            </a:r>
            <a:endParaRPr/>
          </a:p>
        </p:txBody>
      </p:sp>
      <p:pic>
        <p:nvPicPr>
          <p:cNvPr descr="Adafruit founder Limor Fried and virtual reality designer Nat Brown show how simple logical circuits underlie everything your computer does.&#10;&#10;https://www.khanacademy.org/partner-content/code-org&#10;&#10;Khan Academy offers practice exercises, instructional videos, and a personalized learning dashboard that empower learners to study at their own pace in and outside of the classroom. We tackle math, science, computer programming, history, art history, economics, and more. Our math missions guide learners from kindergarten to calculus using state-of-the-art, adaptive technology that identifies strengths and learning gaps. We've also partnered with institutions like NASA, The Museum of Modern Art, The California Academy of Sciences, and MIT to offer specialized content.&#10;&#10;For free. For everyone. Forever. #YouCanLearnAnything" id="252" name="Google Shape;252;p32" title="Khan Academy and Code.org | Circuits &amp; Logic">
            <a:hlinkClick r:id="rId3"/>
          </p:cNvPr>
          <p:cNvPicPr preferRelativeResize="0"/>
          <p:nvPr/>
        </p:nvPicPr>
        <p:blipFill>
          <a:blip r:embed="rId4">
            <a:alphaModFix/>
          </a:blip>
          <a:stretch>
            <a:fillRect/>
          </a:stretch>
        </p:blipFill>
        <p:spPr>
          <a:xfrm>
            <a:off x="0" y="24"/>
            <a:ext cx="12192000" cy="6858000"/>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7" name="Shape 257"/>
        <p:cNvGrpSpPr/>
        <p:nvPr/>
      </p:nvGrpSpPr>
      <p:grpSpPr>
        <a:xfrm>
          <a:off x="0" y="0"/>
          <a:ext cx="0" cy="0"/>
          <a:chOff x="0" y="0"/>
          <a:chExt cx="0" cy="0"/>
        </a:xfrm>
      </p:grpSpPr>
      <p:pic>
        <p:nvPicPr>
          <p:cNvPr descr="logo-id" id="258" name="Google Shape;258;p33">
            <a:hlinkClick r:id="rId3"/>
          </p:cNvPr>
          <p:cNvPicPr preferRelativeResize="0"/>
          <p:nvPr/>
        </p:nvPicPr>
        <p:blipFill>
          <a:blip r:embed="rId4">
            <a:alphaModFix/>
          </a:blip>
          <a:stretch>
            <a:fillRect/>
          </a:stretch>
        </p:blipFill>
        <p:spPr>
          <a:xfrm>
            <a:off x="3228269" y="508000"/>
            <a:ext cx="1166001" cy="510125"/>
          </a:xfrm>
          <a:prstGeom prst="rect">
            <a:avLst/>
          </a:prstGeom>
          <a:noFill/>
          <a:ln>
            <a:noFill/>
          </a:ln>
        </p:spPr>
      </p:pic>
      <p:sp>
        <p:nvSpPr>
          <p:cNvPr descr="title-id" id="259" name="Google Shape;259;p33"/>
          <p:cNvSpPr txBox="1"/>
          <p:nvPr/>
        </p:nvSpPr>
        <p:spPr>
          <a:xfrm>
            <a:off x="3200400" y="2571750"/>
            <a:ext cx="8483700" cy="171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rgbClr val="5B5B5B"/>
                </a:solidFill>
                <a:latin typeface="Roboto"/>
                <a:ea typeface="Roboto"/>
                <a:cs typeface="Roboto"/>
                <a:sym typeface="Roboto"/>
              </a:rPr>
              <a:t>What are some basic gates?</a:t>
            </a:r>
            <a:endParaRPr b="1" sz="3600">
              <a:solidFill>
                <a:srgbClr val="5B5B5B"/>
              </a:solidFill>
              <a:latin typeface="Roboto"/>
              <a:ea typeface="Roboto"/>
              <a:cs typeface="Roboto"/>
              <a:sym typeface="Roboto"/>
            </a:endParaRPr>
          </a:p>
        </p:txBody>
      </p:sp>
      <p:sp>
        <p:nvSpPr>
          <p:cNvPr descr="footer-id" id="260" name="Google Shape;260;p33"/>
          <p:cNvSpPr txBox="1"/>
          <p:nvPr/>
        </p:nvSpPr>
        <p:spPr>
          <a:xfrm>
            <a:off x="2895600" y="6096000"/>
            <a:ext cx="304800" cy="51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261" name="Google Shape;261;p33"/>
          <p:cNvSpPr txBox="1"/>
          <p:nvPr/>
        </p:nvSpPr>
        <p:spPr>
          <a:xfrm>
            <a:off x="3200400" y="6096000"/>
            <a:ext cx="8483700" cy="51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5B5B5B"/>
                </a:solidFill>
                <a:latin typeface="Roboto"/>
                <a:ea typeface="Roboto"/>
                <a:cs typeface="Roboto"/>
                <a:sym typeface="Roboto"/>
              </a:rPr>
              <a:t>Click </a:t>
            </a:r>
            <a:r>
              <a:rPr b="1" lang="en-US">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5"/>
              </a:rPr>
              <a:t>Chrome extension</a:t>
            </a:r>
            <a:r>
              <a:rPr lang="en-US">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pic>
        <p:nvPicPr>
          <p:cNvPr descr="poll-type-id" id="262" name="Google Shape;262;p33">
            <a:hlinkClick r:id="rId6"/>
          </p:cNvPr>
          <p:cNvPicPr preferRelativeResize="0"/>
          <p:nvPr/>
        </p:nvPicPr>
        <p:blipFill>
          <a:blip r:embed="rId7">
            <a:alphaModFix/>
          </a:blip>
          <a:stretch>
            <a:fillRect/>
          </a:stretch>
        </p:blipFill>
        <p:spPr>
          <a:xfrm>
            <a:off x="508000" y="2209800"/>
            <a:ext cx="2438400" cy="2438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4"/>
          <p:cNvSpPr txBox="1"/>
          <p:nvPr>
            <p:ph type="title"/>
          </p:nvPr>
        </p:nvSpPr>
        <p:spPr>
          <a:xfrm>
            <a:off x="4756727" y="184728"/>
            <a:ext cx="6597000" cy="743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Circuits and Logic</a:t>
            </a:r>
            <a:endParaRPr/>
          </a:p>
        </p:txBody>
      </p:sp>
      <p:sp>
        <p:nvSpPr>
          <p:cNvPr id="269" name="Google Shape;269;p34"/>
          <p:cNvSpPr txBox="1"/>
          <p:nvPr>
            <p:ph idx="1" type="body"/>
          </p:nvPr>
        </p:nvSpPr>
        <p:spPr>
          <a:xfrm>
            <a:off x="838200" y="1311568"/>
            <a:ext cx="10515600" cy="4671300"/>
          </a:xfrm>
          <a:prstGeom prst="rect">
            <a:avLst/>
          </a:prstGeom>
          <a:noFill/>
          <a:ln>
            <a:noFill/>
          </a:ln>
        </p:spPr>
        <p:txBody>
          <a:bodyPr anchorCtr="0" anchor="t" bIns="45700" lIns="91425" spcFirstLastPara="1" rIns="91425" wrap="square" tIns="45700">
            <a:noAutofit/>
          </a:bodyPr>
          <a:lstStyle/>
          <a:p>
            <a:pPr indent="-203200" lvl="0" marL="228600" rtl="0" algn="l">
              <a:lnSpc>
                <a:spcPct val="100000"/>
              </a:lnSpc>
              <a:spcBef>
                <a:spcPts val="1000"/>
              </a:spcBef>
              <a:spcAft>
                <a:spcPts val="0"/>
              </a:spcAft>
              <a:buClr>
                <a:schemeClr val="dk1"/>
              </a:buClr>
              <a:buSzPts val="2400"/>
              <a:buChar char="•"/>
            </a:pPr>
            <a:r>
              <a:rPr lang="en-US" sz="2400">
                <a:solidFill>
                  <a:schemeClr val="dk1"/>
                </a:solidFill>
              </a:rPr>
              <a:t>The video mentions NOT, AND, OR, XOR, NAND, NOR</a:t>
            </a:r>
            <a:endParaRPr sz="2400">
              <a:solidFill>
                <a:schemeClr val="dk1"/>
              </a:solidFill>
            </a:endParaRPr>
          </a:p>
          <a:p>
            <a:pPr indent="-203200" lvl="0" marL="228600" rtl="0" algn="l">
              <a:lnSpc>
                <a:spcPct val="100000"/>
              </a:lnSpc>
              <a:spcBef>
                <a:spcPts val="1000"/>
              </a:spcBef>
              <a:spcAft>
                <a:spcPts val="0"/>
              </a:spcAft>
              <a:buClr>
                <a:schemeClr val="dk1"/>
              </a:buClr>
              <a:buSzPts val="2400"/>
              <a:buChar char="•"/>
            </a:pPr>
            <a:r>
              <a:rPr lang="en-US" sz="2400">
                <a:solidFill>
                  <a:schemeClr val="dk1"/>
                </a:solidFill>
              </a:rPr>
              <a:t>These are “classical” gates. Not all of them make sense for quantum computers!</a:t>
            </a:r>
            <a:endParaRPr sz="2400">
              <a:solidFill>
                <a:schemeClr val="dk1"/>
              </a:solidFill>
            </a:endParaRPr>
          </a:p>
          <a:p>
            <a:pPr indent="-203200" lvl="0" marL="228600" rtl="0" algn="l">
              <a:lnSpc>
                <a:spcPct val="100000"/>
              </a:lnSpc>
              <a:spcBef>
                <a:spcPts val="1000"/>
              </a:spcBef>
              <a:spcAft>
                <a:spcPts val="0"/>
              </a:spcAft>
              <a:buClr>
                <a:schemeClr val="dk1"/>
              </a:buClr>
              <a:buSzPts val="2400"/>
              <a:buChar char="•"/>
            </a:pPr>
            <a:r>
              <a:rPr lang="en-US" sz="2400">
                <a:solidFill>
                  <a:schemeClr val="dk1"/>
                </a:solidFill>
              </a:rPr>
              <a:t>“Quantum” gates must:</a:t>
            </a:r>
            <a:endParaRPr sz="2400">
              <a:solidFill>
                <a:schemeClr val="dk1"/>
              </a:solidFill>
            </a:endParaRPr>
          </a:p>
          <a:p>
            <a:pPr indent="-381000" lvl="1" marL="914400" rtl="0" algn="l">
              <a:lnSpc>
                <a:spcPct val="100000"/>
              </a:lnSpc>
              <a:spcBef>
                <a:spcPts val="1000"/>
              </a:spcBef>
              <a:spcAft>
                <a:spcPts val="0"/>
              </a:spcAft>
              <a:buClr>
                <a:schemeClr val="dk1"/>
              </a:buClr>
              <a:buSzPts val="2400"/>
              <a:buChar char="•"/>
            </a:pPr>
            <a:r>
              <a:rPr lang="en-US">
                <a:solidFill>
                  <a:schemeClr val="dk1"/>
                </a:solidFill>
              </a:rPr>
              <a:t>have the same number of input and output bits</a:t>
            </a:r>
            <a:endParaRPr>
              <a:solidFill>
                <a:schemeClr val="dk1"/>
              </a:solidFill>
            </a:endParaRPr>
          </a:p>
          <a:p>
            <a:pPr indent="-381000" lvl="1" marL="914400" rtl="0" algn="l">
              <a:lnSpc>
                <a:spcPct val="100000"/>
              </a:lnSpc>
              <a:spcBef>
                <a:spcPts val="1000"/>
              </a:spcBef>
              <a:spcAft>
                <a:spcPts val="0"/>
              </a:spcAft>
              <a:buClr>
                <a:schemeClr val="dk1"/>
              </a:buClr>
              <a:buSzPts val="2400"/>
              <a:buChar char="•"/>
            </a:pPr>
            <a:r>
              <a:rPr lang="en-US">
                <a:solidFill>
                  <a:schemeClr val="dk1"/>
                </a:solidFill>
              </a:rPr>
              <a:t>be reversible: each input has a unique output</a:t>
            </a:r>
            <a:endParaRPr>
              <a:solidFill>
                <a:schemeClr val="dk1"/>
              </a:solidFill>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5"/>
          <p:cNvSpPr txBox="1"/>
          <p:nvPr>
            <p:ph type="title"/>
          </p:nvPr>
        </p:nvSpPr>
        <p:spPr>
          <a:xfrm>
            <a:off x="4756727" y="184728"/>
            <a:ext cx="6597000" cy="743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Logic Gates: NOT Gate</a:t>
            </a:r>
            <a:endParaRPr/>
          </a:p>
        </p:txBody>
      </p:sp>
      <p:sp>
        <p:nvSpPr>
          <p:cNvPr id="276" name="Google Shape;276;p35"/>
          <p:cNvSpPr txBox="1"/>
          <p:nvPr/>
        </p:nvSpPr>
        <p:spPr>
          <a:xfrm>
            <a:off x="1741800" y="6400800"/>
            <a:ext cx="96765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The NOT gate changes the value of the input </a:t>
            </a:r>
            <a:r>
              <a:rPr b="1" lang="en-US" sz="2400"/>
              <a:t>bit to what it is </a:t>
            </a:r>
            <a:r>
              <a:rPr b="1" i="1" lang="en-US" sz="2400"/>
              <a:t>not</a:t>
            </a:r>
            <a:r>
              <a:rPr b="1" i="0" lang="en-US" sz="2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277" name="Google Shape;277;p35"/>
          <p:cNvPicPr preferRelativeResize="0"/>
          <p:nvPr/>
        </p:nvPicPr>
        <p:blipFill>
          <a:blip r:embed="rId3">
            <a:alphaModFix/>
          </a:blip>
          <a:stretch>
            <a:fillRect/>
          </a:stretch>
        </p:blipFill>
        <p:spPr>
          <a:xfrm rot="-5400000">
            <a:off x="5478898" y="1902340"/>
            <a:ext cx="1059875" cy="1632575"/>
          </a:xfrm>
          <a:prstGeom prst="rect">
            <a:avLst/>
          </a:prstGeom>
          <a:noFill/>
          <a:ln>
            <a:noFill/>
          </a:ln>
        </p:spPr>
      </p:pic>
      <p:pic>
        <p:nvPicPr>
          <p:cNvPr id="278" name="Google Shape;278;p35"/>
          <p:cNvPicPr preferRelativeResize="0"/>
          <p:nvPr/>
        </p:nvPicPr>
        <p:blipFill>
          <a:blip r:embed="rId4">
            <a:alphaModFix/>
          </a:blip>
          <a:stretch>
            <a:fillRect/>
          </a:stretch>
        </p:blipFill>
        <p:spPr>
          <a:xfrm>
            <a:off x="4176630" y="2295689"/>
            <a:ext cx="891350" cy="845850"/>
          </a:xfrm>
          <a:prstGeom prst="rect">
            <a:avLst/>
          </a:prstGeom>
          <a:noFill/>
          <a:ln>
            <a:noFill/>
          </a:ln>
        </p:spPr>
      </p:pic>
      <p:pic>
        <p:nvPicPr>
          <p:cNvPr id="279" name="Google Shape;279;p35"/>
          <p:cNvPicPr preferRelativeResize="0"/>
          <p:nvPr/>
        </p:nvPicPr>
        <p:blipFill>
          <a:blip r:embed="rId5">
            <a:alphaModFix/>
          </a:blip>
          <a:stretch>
            <a:fillRect/>
          </a:stretch>
        </p:blipFill>
        <p:spPr>
          <a:xfrm>
            <a:off x="6827300" y="2347075"/>
            <a:ext cx="915291" cy="743100"/>
          </a:xfrm>
          <a:prstGeom prst="rect">
            <a:avLst/>
          </a:prstGeom>
          <a:noFill/>
          <a:ln>
            <a:noFill/>
          </a:ln>
        </p:spPr>
      </p:pic>
      <p:sp>
        <p:nvSpPr>
          <p:cNvPr id="280" name="Google Shape;280;p35"/>
          <p:cNvSpPr txBox="1"/>
          <p:nvPr/>
        </p:nvSpPr>
        <p:spPr>
          <a:xfrm>
            <a:off x="1638813" y="1611244"/>
            <a:ext cx="86214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lang="en-US" sz="2400"/>
              <a:t>  Input					Output</a:t>
            </a:r>
            <a:endParaRPr b="0" i="0" sz="1400" u="none" cap="none" strike="noStrike">
              <a:solidFill>
                <a:srgbClr val="000000"/>
              </a:solidFill>
              <a:latin typeface="Arial"/>
              <a:ea typeface="Arial"/>
              <a:cs typeface="Arial"/>
              <a:sym typeface="Arial"/>
            </a:endParaRPr>
          </a:p>
        </p:txBody>
      </p:sp>
      <p:pic>
        <p:nvPicPr>
          <p:cNvPr id="281" name="Google Shape;281;p35"/>
          <p:cNvPicPr preferRelativeResize="0"/>
          <p:nvPr/>
        </p:nvPicPr>
        <p:blipFill>
          <a:blip r:embed="rId3">
            <a:alphaModFix/>
          </a:blip>
          <a:stretch>
            <a:fillRect/>
          </a:stretch>
        </p:blipFill>
        <p:spPr>
          <a:xfrm rot="-5400000">
            <a:off x="5495798" y="3144528"/>
            <a:ext cx="1059875" cy="1632575"/>
          </a:xfrm>
          <a:prstGeom prst="rect">
            <a:avLst/>
          </a:prstGeom>
          <a:noFill/>
          <a:ln>
            <a:noFill/>
          </a:ln>
        </p:spPr>
      </p:pic>
      <p:pic>
        <p:nvPicPr>
          <p:cNvPr id="282" name="Google Shape;282;p35"/>
          <p:cNvPicPr preferRelativeResize="0"/>
          <p:nvPr/>
        </p:nvPicPr>
        <p:blipFill>
          <a:blip r:embed="rId4">
            <a:alphaModFix/>
          </a:blip>
          <a:stretch>
            <a:fillRect/>
          </a:stretch>
        </p:blipFill>
        <p:spPr>
          <a:xfrm>
            <a:off x="6839280" y="3537877"/>
            <a:ext cx="891350" cy="845850"/>
          </a:xfrm>
          <a:prstGeom prst="rect">
            <a:avLst/>
          </a:prstGeom>
          <a:noFill/>
          <a:ln>
            <a:noFill/>
          </a:ln>
        </p:spPr>
      </p:pic>
      <p:pic>
        <p:nvPicPr>
          <p:cNvPr id="283" name="Google Shape;283;p35"/>
          <p:cNvPicPr preferRelativeResize="0"/>
          <p:nvPr/>
        </p:nvPicPr>
        <p:blipFill>
          <a:blip r:embed="rId5">
            <a:alphaModFix/>
          </a:blip>
          <a:stretch>
            <a:fillRect/>
          </a:stretch>
        </p:blipFill>
        <p:spPr>
          <a:xfrm>
            <a:off x="4186900" y="3589263"/>
            <a:ext cx="915291" cy="743100"/>
          </a:xfrm>
          <a:prstGeom prst="rect">
            <a:avLst/>
          </a:prstGeom>
          <a:noFill/>
          <a:ln>
            <a:noFill/>
          </a:ln>
        </p:spPr>
      </p:pic>
      <p:cxnSp>
        <p:nvCxnSpPr>
          <p:cNvPr id="284" name="Google Shape;284;p35"/>
          <p:cNvCxnSpPr/>
          <p:nvPr/>
        </p:nvCxnSpPr>
        <p:spPr>
          <a:xfrm flipH="1" rot="10800000">
            <a:off x="868275" y="3352800"/>
            <a:ext cx="10767000" cy="26100"/>
          </a:xfrm>
          <a:prstGeom prst="straightConnector1">
            <a:avLst/>
          </a:prstGeom>
          <a:noFill/>
          <a:ln cap="flat" cmpd="sng" w="38100">
            <a:solidFill>
              <a:srgbClr val="EA7968"/>
            </a:solidFill>
            <a:prstDash val="solid"/>
            <a:round/>
            <a:headEnd len="med" w="med" type="none"/>
            <a:tailEnd len="med" w="med" type="none"/>
          </a:ln>
        </p:spPr>
      </p:cxn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txBox="1"/>
          <p:nvPr>
            <p:ph type="title"/>
          </p:nvPr>
        </p:nvSpPr>
        <p:spPr>
          <a:xfrm>
            <a:off x="4756727" y="184728"/>
            <a:ext cx="6597000" cy="743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Logic Gates: SWAP Gate</a:t>
            </a:r>
            <a:endParaRPr/>
          </a:p>
        </p:txBody>
      </p:sp>
      <p:sp>
        <p:nvSpPr>
          <p:cNvPr id="290" name="Google Shape;290;p36"/>
          <p:cNvSpPr txBox="1"/>
          <p:nvPr/>
        </p:nvSpPr>
        <p:spPr>
          <a:xfrm>
            <a:off x="1502525" y="6477000"/>
            <a:ext cx="9622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The SWAP Gate allows the input </a:t>
            </a:r>
            <a:r>
              <a:rPr b="1" lang="en-US" sz="2400"/>
              <a:t>bit values </a:t>
            </a:r>
            <a:r>
              <a:rPr b="1" i="0" lang="en-US" sz="2400" u="none" cap="none" strike="noStrike">
                <a:solidFill>
                  <a:srgbClr val="000000"/>
                </a:solidFill>
                <a:latin typeface="Arial"/>
                <a:ea typeface="Arial"/>
                <a:cs typeface="Arial"/>
                <a:sym typeface="Arial"/>
              </a:rPr>
              <a:t>to </a:t>
            </a:r>
            <a:r>
              <a:rPr b="1" i="1" lang="en-US" sz="2400"/>
              <a:t>swap</a:t>
            </a:r>
            <a:r>
              <a:rPr b="1" lang="en-US" sz="2400"/>
              <a:t> </a:t>
            </a:r>
            <a:r>
              <a:rPr b="1" i="0" lang="en-US" sz="2400" u="none" cap="none" strike="noStrike">
                <a:solidFill>
                  <a:srgbClr val="000000"/>
                </a:solidFill>
                <a:latin typeface="Arial"/>
                <a:ea typeface="Arial"/>
                <a:cs typeface="Arial"/>
                <a:sym typeface="Arial"/>
              </a:rPr>
              <a:t>positions.</a:t>
            </a:r>
            <a:endParaRPr b="0" i="0" sz="1400" u="none" cap="none" strike="noStrike">
              <a:solidFill>
                <a:srgbClr val="000000"/>
              </a:solidFill>
              <a:latin typeface="Arial"/>
              <a:ea typeface="Arial"/>
              <a:cs typeface="Arial"/>
              <a:sym typeface="Arial"/>
            </a:endParaRPr>
          </a:p>
        </p:txBody>
      </p:sp>
      <p:pic>
        <p:nvPicPr>
          <p:cNvPr id="291" name="Google Shape;291;p36"/>
          <p:cNvPicPr preferRelativeResize="0"/>
          <p:nvPr/>
        </p:nvPicPr>
        <p:blipFill>
          <a:blip r:embed="rId3">
            <a:alphaModFix/>
          </a:blip>
          <a:stretch>
            <a:fillRect/>
          </a:stretch>
        </p:blipFill>
        <p:spPr>
          <a:xfrm rot="-5400000">
            <a:off x="2016438" y="1699430"/>
            <a:ext cx="1953318" cy="1450060"/>
          </a:xfrm>
          <a:prstGeom prst="rect">
            <a:avLst/>
          </a:prstGeom>
          <a:noFill/>
          <a:ln>
            <a:noFill/>
          </a:ln>
        </p:spPr>
      </p:pic>
      <p:pic>
        <p:nvPicPr>
          <p:cNvPr id="292" name="Google Shape;292;p36"/>
          <p:cNvPicPr preferRelativeResize="0"/>
          <p:nvPr/>
        </p:nvPicPr>
        <p:blipFill>
          <a:blip r:embed="rId4">
            <a:alphaModFix/>
          </a:blip>
          <a:stretch>
            <a:fillRect/>
          </a:stretch>
        </p:blipFill>
        <p:spPr>
          <a:xfrm>
            <a:off x="1419543" y="1455920"/>
            <a:ext cx="890450" cy="804486"/>
          </a:xfrm>
          <a:prstGeom prst="rect">
            <a:avLst/>
          </a:prstGeom>
          <a:noFill/>
          <a:ln>
            <a:noFill/>
          </a:ln>
        </p:spPr>
      </p:pic>
      <p:pic>
        <p:nvPicPr>
          <p:cNvPr id="293" name="Google Shape;293;p36"/>
          <p:cNvPicPr preferRelativeResize="0"/>
          <p:nvPr/>
        </p:nvPicPr>
        <p:blipFill>
          <a:blip r:embed="rId5">
            <a:alphaModFix/>
          </a:blip>
          <a:stretch>
            <a:fillRect/>
          </a:stretch>
        </p:blipFill>
        <p:spPr>
          <a:xfrm>
            <a:off x="1407575" y="5105830"/>
            <a:ext cx="914367" cy="706761"/>
          </a:xfrm>
          <a:prstGeom prst="rect">
            <a:avLst/>
          </a:prstGeom>
          <a:noFill/>
          <a:ln>
            <a:noFill/>
          </a:ln>
        </p:spPr>
      </p:pic>
      <p:pic>
        <p:nvPicPr>
          <p:cNvPr id="294" name="Google Shape;294;p36"/>
          <p:cNvPicPr preferRelativeResize="0"/>
          <p:nvPr/>
        </p:nvPicPr>
        <p:blipFill>
          <a:blip r:embed="rId4">
            <a:alphaModFix/>
          </a:blip>
          <a:stretch>
            <a:fillRect/>
          </a:stretch>
        </p:blipFill>
        <p:spPr>
          <a:xfrm>
            <a:off x="1419543" y="2669117"/>
            <a:ext cx="890450" cy="804486"/>
          </a:xfrm>
          <a:prstGeom prst="rect">
            <a:avLst/>
          </a:prstGeom>
          <a:noFill/>
          <a:ln>
            <a:noFill/>
          </a:ln>
        </p:spPr>
      </p:pic>
      <p:pic>
        <p:nvPicPr>
          <p:cNvPr id="295" name="Google Shape;295;p36"/>
          <p:cNvPicPr preferRelativeResize="0"/>
          <p:nvPr/>
        </p:nvPicPr>
        <p:blipFill>
          <a:blip r:embed="rId4">
            <a:alphaModFix/>
          </a:blip>
          <a:stretch>
            <a:fillRect/>
          </a:stretch>
        </p:blipFill>
        <p:spPr>
          <a:xfrm>
            <a:off x="3829807" y="1447800"/>
            <a:ext cx="890450" cy="804486"/>
          </a:xfrm>
          <a:prstGeom prst="rect">
            <a:avLst/>
          </a:prstGeom>
          <a:noFill/>
          <a:ln>
            <a:noFill/>
          </a:ln>
        </p:spPr>
      </p:pic>
      <p:pic>
        <p:nvPicPr>
          <p:cNvPr id="296" name="Google Shape;296;p36"/>
          <p:cNvPicPr preferRelativeResize="0"/>
          <p:nvPr/>
        </p:nvPicPr>
        <p:blipFill>
          <a:blip r:embed="rId4">
            <a:alphaModFix/>
          </a:blip>
          <a:stretch>
            <a:fillRect/>
          </a:stretch>
        </p:blipFill>
        <p:spPr>
          <a:xfrm>
            <a:off x="3829807" y="4987479"/>
            <a:ext cx="890450" cy="804486"/>
          </a:xfrm>
          <a:prstGeom prst="rect">
            <a:avLst/>
          </a:prstGeom>
          <a:noFill/>
          <a:ln>
            <a:noFill/>
          </a:ln>
        </p:spPr>
      </p:pic>
      <p:pic>
        <p:nvPicPr>
          <p:cNvPr id="297" name="Google Shape;297;p36"/>
          <p:cNvPicPr preferRelativeResize="0"/>
          <p:nvPr/>
        </p:nvPicPr>
        <p:blipFill>
          <a:blip r:embed="rId3">
            <a:alphaModFix/>
          </a:blip>
          <a:stretch>
            <a:fillRect/>
          </a:stretch>
        </p:blipFill>
        <p:spPr>
          <a:xfrm rot="-5400000">
            <a:off x="2058371" y="4110892"/>
            <a:ext cx="1953318" cy="1450060"/>
          </a:xfrm>
          <a:prstGeom prst="rect">
            <a:avLst/>
          </a:prstGeom>
          <a:noFill/>
          <a:ln>
            <a:noFill/>
          </a:ln>
        </p:spPr>
      </p:pic>
      <p:pic>
        <p:nvPicPr>
          <p:cNvPr id="298" name="Google Shape;298;p36"/>
          <p:cNvPicPr preferRelativeResize="0"/>
          <p:nvPr/>
        </p:nvPicPr>
        <p:blipFill>
          <a:blip r:embed="rId4">
            <a:alphaModFix/>
          </a:blip>
          <a:stretch>
            <a:fillRect/>
          </a:stretch>
        </p:blipFill>
        <p:spPr>
          <a:xfrm>
            <a:off x="1502534" y="3859274"/>
            <a:ext cx="890450" cy="804486"/>
          </a:xfrm>
          <a:prstGeom prst="rect">
            <a:avLst/>
          </a:prstGeom>
          <a:noFill/>
          <a:ln>
            <a:noFill/>
          </a:ln>
        </p:spPr>
      </p:pic>
      <p:pic>
        <p:nvPicPr>
          <p:cNvPr id="299" name="Google Shape;299;p36"/>
          <p:cNvPicPr preferRelativeResize="0"/>
          <p:nvPr/>
        </p:nvPicPr>
        <p:blipFill>
          <a:blip r:embed="rId4">
            <a:alphaModFix/>
          </a:blip>
          <a:stretch>
            <a:fillRect/>
          </a:stretch>
        </p:blipFill>
        <p:spPr>
          <a:xfrm>
            <a:off x="3886200" y="2647425"/>
            <a:ext cx="890450" cy="804486"/>
          </a:xfrm>
          <a:prstGeom prst="rect">
            <a:avLst/>
          </a:prstGeom>
          <a:noFill/>
          <a:ln>
            <a:noFill/>
          </a:ln>
        </p:spPr>
      </p:pic>
      <p:pic>
        <p:nvPicPr>
          <p:cNvPr id="300" name="Google Shape;300;p36"/>
          <p:cNvPicPr preferRelativeResize="0"/>
          <p:nvPr/>
        </p:nvPicPr>
        <p:blipFill>
          <a:blip r:embed="rId5">
            <a:alphaModFix/>
          </a:blip>
          <a:stretch>
            <a:fillRect/>
          </a:stretch>
        </p:blipFill>
        <p:spPr>
          <a:xfrm>
            <a:off x="3817839" y="3908135"/>
            <a:ext cx="914367" cy="706761"/>
          </a:xfrm>
          <a:prstGeom prst="rect">
            <a:avLst/>
          </a:prstGeom>
          <a:noFill/>
          <a:ln>
            <a:noFill/>
          </a:ln>
        </p:spPr>
      </p:pic>
      <p:pic>
        <p:nvPicPr>
          <p:cNvPr id="301" name="Google Shape;301;p36"/>
          <p:cNvPicPr preferRelativeResize="0"/>
          <p:nvPr/>
        </p:nvPicPr>
        <p:blipFill>
          <a:blip r:embed="rId3">
            <a:alphaModFix/>
          </a:blip>
          <a:stretch>
            <a:fillRect/>
          </a:stretch>
        </p:blipFill>
        <p:spPr>
          <a:xfrm rot="-5400000">
            <a:off x="8068249" y="1671273"/>
            <a:ext cx="1953318" cy="1450060"/>
          </a:xfrm>
          <a:prstGeom prst="rect">
            <a:avLst/>
          </a:prstGeom>
          <a:noFill/>
          <a:ln>
            <a:noFill/>
          </a:ln>
        </p:spPr>
      </p:pic>
      <p:pic>
        <p:nvPicPr>
          <p:cNvPr id="302" name="Google Shape;302;p36"/>
          <p:cNvPicPr preferRelativeResize="0"/>
          <p:nvPr/>
        </p:nvPicPr>
        <p:blipFill>
          <a:blip r:embed="rId4">
            <a:alphaModFix/>
          </a:blip>
          <a:stretch>
            <a:fillRect/>
          </a:stretch>
        </p:blipFill>
        <p:spPr>
          <a:xfrm>
            <a:off x="7471354" y="2640961"/>
            <a:ext cx="890450" cy="804486"/>
          </a:xfrm>
          <a:prstGeom prst="rect">
            <a:avLst/>
          </a:prstGeom>
          <a:noFill/>
          <a:ln>
            <a:noFill/>
          </a:ln>
        </p:spPr>
      </p:pic>
      <p:pic>
        <p:nvPicPr>
          <p:cNvPr id="303" name="Google Shape;303;p36"/>
          <p:cNvPicPr preferRelativeResize="0"/>
          <p:nvPr/>
        </p:nvPicPr>
        <p:blipFill>
          <a:blip r:embed="rId4">
            <a:alphaModFix/>
          </a:blip>
          <a:stretch>
            <a:fillRect/>
          </a:stretch>
        </p:blipFill>
        <p:spPr>
          <a:xfrm>
            <a:off x="9881618" y="1419644"/>
            <a:ext cx="890450" cy="804486"/>
          </a:xfrm>
          <a:prstGeom prst="rect">
            <a:avLst/>
          </a:prstGeom>
          <a:noFill/>
          <a:ln>
            <a:noFill/>
          </a:ln>
        </p:spPr>
      </p:pic>
      <p:pic>
        <p:nvPicPr>
          <p:cNvPr id="304" name="Google Shape;304;p36"/>
          <p:cNvPicPr preferRelativeResize="0"/>
          <p:nvPr/>
        </p:nvPicPr>
        <p:blipFill>
          <a:blip r:embed="rId5">
            <a:alphaModFix/>
          </a:blip>
          <a:stretch>
            <a:fillRect/>
          </a:stretch>
        </p:blipFill>
        <p:spPr>
          <a:xfrm>
            <a:off x="7405491" y="1468517"/>
            <a:ext cx="914367" cy="706761"/>
          </a:xfrm>
          <a:prstGeom prst="rect">
            <a:avLst/>
          </a:prstGeom>
          <a:noFill/>
          <a:ln>
            <a:noFill/>
          </a:ln>
        </p:spPr>
      </p:pic>
      <p:pic>
        <p:nvPicPr>
          <p:cNvPr id="305" name="Google Shape;305;p36"/>
          <p:cNvPicPr preferRelativeResize="0"/>
          <p:nvPr/>
        </p:nvPicPr>
        <p:blipFill>
          <a:blip r:embed="rId5">
            <a:alphaModFix/>
          </a:blip>
          <a:stretch>
            <a:fillRect/>
          </a:stretch>
        </p:blipFill>
        <p:spPr>
          <a:xfrm>
            <a:off x="9869650" y="2640960"/>
            <a:ext cx="914367" cy="706761"/>
          </a:xfrm>
          <a:prstGeom prst="rect">
            <a:avLst/>
          </a:prstGeom>
          <a:noFill/>
          <a:ln>
            <a:noFill/>
          </a:ln>
        </p:spPr>
      </p:pic>
      <p:pic>
        <p:nvPicPr>
          <p:cNvPr id="306" name="Google Shape;306;p36"/>
          <p:cNvPicPr preferRelativeResize="0"/>
          <p:nvPr/>
        </p:nvPicPr>
        <p:blipFill>
          <a:blip r:embed="rId3">
            <a:alphaModFix/>
          </a:blip>
          <a:stretch>
            <a:fillRect/>
          </a:stretch>
        </p:blipFill>
        <p:spPr>
          <a:xfrm rot="-5400000">
            <a:off x="8134108" y="4083554"/>
            <a:ext cx="1953318" cy="1450060"/>
          </a:xfrm>
          <a:prstGeom prst="rect">
            <a:avLst/>
          </a:prstGeom>
          <a:noFill/>
          <a:ln>
            <a:noFill/>
          </a:ln>
        </p:spPr>
      </p:pic>
      <p:pic>
        <p:nvPicPr>
          <p:cNvPr id="307" name="Google Shape;307;p36"/>
          <p:cNvPicPr preferRelativeResize="0"/>
          <p:nvPr/>
        </p:nvPicPr>
        <p:blipFill>
          <a:blip r:embed="rId5">
            <a:alphaModFix/>
          </a:blip>
          <a:stretch>
            <a:fillRect/>
          </a:stretch>
        </p:blipFill>
        <p:spPr>
          <a:xfrm>
            <a:off x="7471349" y="3880798"/>
            <a:ext cx="914367" cy="706761"/>
          </a:xfrm>
          <a:prstGeom prst="rect">
            <a:avLst/>
          </a:prstGeom>
          <a:noFill/>
          <a:ln>
            <a:noFill/>
          </a:ln>
        </p:spPr>
      </p:pic>
      <p:pic>
        <p:nvPicPr>
          <p:cNvPr id="308" name="Google Shape;308;p36"/>
          <p:cNvPicPr preferRelativeResize="0"/>
          <p:nvPr/>
        </p:nvPicPr>
        <p:blipFill>
          <a:blip r:embed="rId5">
            <a:alphaModFix/>
          </a:blip>
          <a:stretch>
            <a:fillRect/>
          </a:stretch>
        </p:blipFill>
        <p:spPr>
          <a:xfrm>
            <a:off x="9935508" y="5053241"/>
            <a:ext cx="914367" cy="706761"/>
          </a:xfrm>
          <a:prstGeom prst="rect">
            <a:avLst/>
          </a:prstGeom>
          <a:noFill/>
          <a:ln>
            <a:noFill/>
          </a:ln>
        </p:spPr>
      </p:pic>
      <p:pic>
        <p:nvPicPr>
          <p:cNvPr id="309" name="Google Shape;309;p36"/>
          <p:cNvPicPr preferRelativeResize="0"/>
          <p:nvPr/>
        </p:nvPicPr>
        <p:blipFill>
          <a:blip r:embed="rId5">
            <a:alphaModFix/>
          </a:blip>
          <a:stretch>
            <a:fillRect/>
          </a:stretch>
        </p:blipFill>
        <p:spPr>
          <a:xfrm>
            <a:off x="9935508" y="3908135"/>
            <a:ext cx="914367" cy="706761"/>
          </a:xfrm>
          <a:prstGeom prst="rect">
            <a:avLst/>
          </a:prstGeom>
          <a:noFill/>
          <a:ln>
            <a:noFill/>
          </a:ln>
        </p:spPr>
      </p:pic>
      <p:pic>
        <p:nvPicPr>
          <p:cNvPr id="310" name="Google Shape;310;p36"/>
          <p:cNvPicPr preferRelativeResize="0"/>
          <p:nvPr/>
        </p:nvPicPr>
        <p:blipFill>
          <a:blip r:embed="rId5">
            <a:alphaModFix/>
          </a:blip>
          <a:stretch>
            <a:fillRect/>
          </a:stretch>
        </p:blipFill>
        <p:spPr>
          <a:xfrm>
            <a:off x="7459386" y="5053241"/>
            <a:ext cx="914367" cy="706761"/>
          </a:xfrm>
          <a:prstGeom prst="rect">
            <a:avLst/>
          </a:prstGeom>
          <a:noFill/>
          <a:ln>
            <a:noFill/>
          </a:ln>
        </p:spPr>
      </p:pic>
      <p:cxnSp>
        <p:nvCxnSpPr>
          <p:cNvPr id="311" name="Google Shape;311;p36"/>
          <p:cNvCxnSpPr/>
          <p:nvPr/>
        </p:nvCxnSpPr>
        <p:spPr>
          <a:xfrm>
            <a:off x="6324600" y="1447800"/>
            <a:ext cx="0" cy="4343400"/>
          </a:xfrm>
          <a:prstGeom prst="straightConnector1">
            <a:avLst/>
          </a:prstGeom>
          <a:noFill/>
          <a:ln cap="flat" cmpd="sng" w="38100">
            <a:solidFill>
              <a:srgbClr val="EA7968"/>
            </a:solidFill>
            <a:prstDash val="solid"/>
            <a:round/>
            <a:headEnd len="med" w="med" type="none"/>
            <a:tailEnd len="med" w="med" type="none"/>
          </a:ln>
        </p:spPr>
      </p:cxnSp>
      <p:cxnSp>
        <p:nvCxnSpPr>
          <p:cNvPr id="312" name="Google Shape;312;p36"/>
          <p:cNvCxnSpPr/>
          <p:nvPr/>
        </p:nvCxnSpPr>
        <p:spPr>
          <a:xfrm flipH="1" rot="10800000">
            <a:off x="868275" y="3733800"/>
            <a:ext cx="10767000" cy="26100"/>
          </a:xfrm>
          <a:prstGeom prst="straightConnector1">
            <a:avLst/>
          </a:prstGeom>
          <a:noFill/>
          <a:ln cap="flat" cmpd="sng" w="38100">
            <a:solidFill>
              <a:srgbClr val="EA7968"/>
            </a:solidFill>
            <a:prstDash val="solid"/>
            <a:round/>
            <a:headEnd len="med" w="med" type="none"/>
            <a:tailEnd len="med" w="med" type="none"/>
          </a:ln>
        </p:spPr>
      </p:cxnSp>
      <p:sp>
        <p:nvSpPr>
          <p:cNvPr id="313" name="Google Shape;313;p36"/>
          <p:cNvSpPr txBox="1"/>
          <p:nvPr/>
        </p:nvSpPr>
        <p:spPr>
          <a:xfrm>
            <a:off x="304800" y="2281500"/>
            <a:ext cx="6259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t>Input					   				Output</a:t>
            </a:r>
            <a:endParaRPr b="0" i="0" sz="1400" u="none" cap="none" strike="noStrike">
              <a:solidFill>
                <a:srgbClr val="000000"/>
              </a:solidFill>
              <a:latin typeface="Arial"/>
              <a:ea typeface="Arial"/>
              <a:cs typeface="Arial"/>
              <a:sym typeface="Arial"/>
            </a:endParaRPr>
          </a:p>
        </p:txBody>
      </p:sp>
      <p:sp>
        <p:nvSpPr>
          <p:cNvPr id="314" name="Google Shape;314;p36"/>
          <p:cNvSpPr txBox="1"/>
          <p:nvPr/>
        </p:nvSpPr>
        <p:spPr>
          <a:xfrm>
            <a:off x="304800" y="4648200"/>
            <a:ext cx="6259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t>Input					   				Output</a:t>
            </a:r>
            <a:endParaRPr b="0" i="0" sz="1400" u="none" cap="none" strike="noStrike">
              <a:solidFill>
                <a:srgbClr val="000000"/>
              </a:solidFill>
              <a:latin typeface="Arial"/>
              <a:ea typeface="Arial"/>
              <a:cs typeface="Arial"/>
              <a:sym typeface="Arial"/>
            </a:endParaRPr>
          </a:p>
        </p:txBody>
      </p:sp>
      <p:sp>
        <p:nvSpPr>
          <p:cNvPr id="315" name="Google Shape;315;p36"/>
          <p:cNvSpPr txBox="1"/>
          <p:nvPr/>
        </p:nvSpPr>
        <p:spPr>
          <a:xfrm>
            <a:off x="6400800" y="2277000"/>
            <a:ext cx="6259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t>Input					   				Output</a:t>
            </a:r>
            <a:endParaRPr b="0" i="0" sz="1400" u="none" cap="none" strike="noStrike">
              <a:solidFill>
                <a:srgbClr val="000000"/>
              </a:solidFill>
              <a:latin typeface="Arial"/>
              <a:ea typeface="Arial"/>
              <a:cs typeface="Arial"/>
              <a:sym typeface="Arial"/>
            </a:endParaRPr>
          </a:p>
        </p:txBody>
      </p:sp>
      <p:sp>
        <p:nvSpPr>
          <p:cNvPr id="316" name="Google Shape;316;p36"/>
          <p:cNvSpPr txBox="1"/>
          <p:nvPr/>
        </p:nvSpPr>
        <p:spPr>
          <a:xfrm>
            <a:off x="6400800" y="4643700"/>
            <a:ext cx="6259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t>Input					   				Output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7"/>
          <p:cNvSpPr txBox="1"/>
          <p:nvPr>
            <p:ph type="title"/>
          </p:nvPr>
        </p:nvSpPr>
        <p:spPr>
          <a:xfrm>
            <a:off x="4756727" y="184728"/>
            <a:ext cx="6597000" cy="743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Logic Gates: CNOT Gate</a:t>
            </a:r>
            <a:endParaRPr/>
          </a:p>
        </p:txBody>
      </p:sp>
      <p:sp>
        <p:nvSpPr>
          <p:cNvPr id="322" name="Google Shape;322;p37"/>
          <p:cNvSpPr txBox="1"/>
          <p:nvPr/>
        </p:nvSpPr>
        <p:spPr>
          <a:xfrm>
            <a:off x="1600200" y="6472500"/>
            <a:ext cx="10161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If the control </a:t>
            </a:r>
            <a:r>
              <a:rPr b="1" lang="en-US" sz="2400"/>
              <a:t>bit</a:t>
            </a:r>
            <a:r>
              <a:rPr b="1" i="0" lang="en-US" sz="2400" u="none" cap="none" strike="noStrike">
                <a:solidFill>
                  <a:srgbClr val="000000"/>
                </a:solidFill>
                <a:latin typeface="Arial"/>
                <a:ea typeface="Arial"/>
                <a:cs typeface="Arial"/>
                <a:sym typeface="Arial"/>
              </a:rPr>
              <a:t> is 1, the target </a:t>
            </a:r>
            <a:r>
              <a:rPr b="1" lang="en-US" sz="2400"/>
              <a:t>bit</a:t>
            </a:r>
            <a:r>
              <a:rPr b="1" i="0" lang="en-US" sz="2400" u="none" cap="none" strike="noStrike">
                <a:solidFill>
                  <a:srgbClr val="000000"/>
                </a:solidFill>
                <a:latin typeface="Arial"/>
                <a:ea typeface="Arial"/>
                <a:cs typeface="Arial"/>
                <a:sym typeface="Arial"/>
              </a:rPr>
              <a:t> flips to the other </a:t>
            </a:r>
            <a:r>
              <a:rPr b="1" lang="en-US" sz="2400"/>
              <a:t>value</a:t>
            </a:r>
            <a:r>
              <a:rPr b="1" i="0" lang="en-US" sz="2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323" name="Google Shape;323;p37"/>
          <p:cNvPicPr preferRelativeResize="0"/>
          <p:nvPr/>
        </p:nvPicPr>
        <p:blipFill>
          <a:blip r:embed="rId3">
            <a:alphaModFix/>
          </a:blip>
          <a:stretch>
            <a:fillRect/>
          </a:stretch>
        </p:blipFill>
        <p:spPr>
          <a:xfrm>
            <a:off x="1419543" y="1760720"/>
            <a:ext cx="890450" cy="804486"/>
          </a:xfrm>
          <a:prstGeom prst="rect">
            <a:avLst/>
          </a:prstGeom>
          <a:noFill/>
          <a:ln>
            <a:noFill/>
          </a:ln>
        </p:spPr>
      </p:pic>
      <p:pic>
        <p:nvPicPr>
          <p:cNvPr id="324" name="Google Shape;324;p37"/>
          <p:cNvPicPr preferRelativeResize="0"/>
          <p:nvPr/>
        </p:nvPicPr>
        <p:blipFill>
          <a:blip r:embed="rId4">
            <a:alphaModFix/>
          </a:blip>
          <a:stretch>
            <a:fillRect/>
          </a:stretch>
        </p:blipFill>
        <p:spPr>
          <a:xfrm>
            <a:off x="1483775" y="5334430"/>
            <a:ext cx="914367" cy="706761"/>
          </a:xfrm>
          <a:prstGeom prst="rect">
            <a:avLst/>
          </a:prstGeom>
          <a:noFill/>
          <a:ln>
            <a:noFill/>
          </a:ln>
        </p:spPr>
      </p:pic>
      <p:pic>
        <p:nvPicPr>
          <p:cNvPr id="325" name="Google Shape;325;p37"/>
          <p:cNvPicPr preferRelativeResize="0"/>
          <p:nvPr/>
        </p:nvPicPr>
        <p:blipFill>
          <a:blip r:embed="rId3">
            <a:alphaModFix/>
          </a:blip>
          <a:stretch>
            <a:fillRect/>
          </a:stretch>
        </p:blipFill>
        <p:spPr>
          <a:xfrm>
            <a:off x="1419543" y="2973917"/>
            <a:ext cx="890450" cy="804486"/>
          </a:xfrm>
          <a:prstGeom prst="rect">
            <a:avLst/>
          </a:prstGeom>
          <a:noFill/>
          <a:ln>
            <a:noFill/>
          </a:ln>
        </p:spPr>
      </p:pic>
      <p:pic>
        <p:nvPicPr>
          <p:cNvPr id="326" name="Google Shape;326;p37"/>
          <p:cNvPicPr preferRelativeResize="0"/>
          <p:nvPr/>
        </p:nvPicPr>
        <p:blipFill>
          <a:blip r:embed="rId3">
            <a:alphaModFix/>
          </a:blip>
          <a:stretch>
            <a:fillRect/>
          </a:stretch>
        </p:blipFill>
        <p:spPr>
          <a:xfrm>
            <a:off x="3753607" y="1676400"/>
            <a:ext cx="890450" cy="804486"/>
          </a:xfrm>
          <a:prstGeom prst="rect">
            <a:avLst/>
          </a:prstGeom>
          <a:noFill/>
          <a:ln>
            <a:noFill/>
          </a:ln>
        </p:spPr>
      </p:pic>
      <p:pic>
        <p:nvPicPr>
          <p:cNvPr id="327" name="Google Shape;327;p37"/>
          <p:cNvPicPr preferRelativeResize="0"/>
          <p:nvPr/>
        </p:nvPicPr>
        <p:blipFill rotWithShape="1">
          <a:blip r:embed="rId3">
            <a:alphaModFix/>
          </a:blip>
          <a:srcRect b="0" l="15067" r="0" t="0"/>
          <a:stretch/>
        </p:blipFill>
        <p:spPr>
          <a:xfrm>
            <a:off x="9887750" y="2808950"/>
            <a:ext cx="756300" cy="804500"/>
          </a:xfrm>
          <a:prstGeom prst="rect">
            <a:avLst/>
          </a:prstGeom>
          <a:noFill/>
          <a:ln>
            <a:noFill/>
          </a:ln>
        </p:spPr>
      </p:pic>
      <p:pic>
        <p:nvPicPr>
          <p:cNvPr id="328" name="Google Shape;328;p37"/>
          <p:cNvPicPr preferRelativeResize="0"/>
          <p:nvPr/>
        </p:nvPicPr>
        <p:blipFill>
          <a:blip r:embed="rId3">
            <a:alphaModFix/>
          </a:blip>
          <a:stretch>
            <a:fillRect/>
          </a:stretch>
        </p:blipFill>
        <p:spPr>
          <a:xfrm>
            <a:off x="1502534" y="4087874"/>
            <a:ext cx="890450" cy="804486"/>
          </a:xfrm>
          <a:prstGeom prst="rect">
            <a:avLst/>
          </a:prstGeom>
          <a:noFill/>
          <a:ln>
            <a:noFill/>
          </a:ln>
        </p:spPr>
      </p:pic>
      <p:pic>
        <p:nvPicPr>
          <p:cNvPr id="329" name="Google Shape;329;p37"/>
          <p:cNvPicPr preferRelativeResize="0"/>
          <p:nvPr/>
        </p:nvPicPr>
        <p:blipFill>
          <a:blip r:embed="rId3">
            <a:alphaModFix/>
          </a:blip>
          <a:stretch>
            <a:fillRect/>
          </a:stretch>
        </p:blipFill>
        <p:spPr>
          <a:xfrm>
            <a:off x="3810000" y="2952225"/>
            <a:ext cx="890450" cy="804486"/>
          </a:xfrm>
          <a:prstGeom prst="rect">
            <a:avLst/>
          </a:prstGeom>
          <a:noFill/>
          <a:ln>
            <a:noFill/>
          </a:ln>
        </p:spPr>
      </p:pic>
      <p:pic>
        <p:nvPicPr>
          <p:cNvPr id="330" name="Google Shape;330;p37"/>
          <p:cNvPicPr preferRelativeResize="0"/>
          <p:nvPr/>
        </p:nvPicPr>
        <p:blipFill rotWithShape="1">
          <a:blip r:embed="rId4">
            <a:alphaModFix/>
          </a:blip>
          <a:srcRect b="0" l="11699" r="0" t="0"/>
          <a:stretch/>
        </p:blipFill>
        <p:spPr>
          <a:xfrm>
            <a:off x="3840800" y="5313050"/>
            <a:ext cx="807400" cy="706750"/>
          </a:xfrm>
          <a:prstGeom prst="rect">
            <a:avLst/>
          </a:prstGeom>
          <a:noFill/>
          <a:ln>
            <a:noFill/>
          </a:ln>
        </p:spPr>
      </p:pic>
      <p:pic>
        <p:nvPicPr>
          <p:cNvPr id="331" name="Google Shape;331;p37"/>
          <p:cNvPicPr preferRelativeResize="0"/>
          <p:nvPr/>
        </p:nvPicPr>
        <p:blipFill>
          <a:blip r:embed="rId3">
            <a:alphaModFix/>
          </a:blip>
          <a:stretch>
            <a:fillRect/>
          </a:stretch>
        </p:blipFill>
        <p:spPr>
          <a:xfrm>
            <a:off x="7547541" y="2808411"/>
            <a:ext cx="890450" cy="804486"/>
          </a:xfrm>
          <a:prstGeom prst="rect">
            <a:avLst/>
          </a:prstGeom>
          <a:noFill/>
          <a:ln>
            <a:noFill/>
          </a:ln>
        </p:spPr>
      </p:pic>
      <p:pic>
        <p:nvPicPr>
          <p:cNvPr id="332" name="Google Shape;332;p37"/>
          <p:cNvPicPr preferRelativeResize="0"/>
          <p:nvPr/>
        </p:nvPicPr>
        <p:blipFill>
          <a:blip r:embed="rId4">
            <a:alphaModFix/>
          </a:blip>
          <a:stretch>
            <a:fillRect/>
          </a:stretch>
        </p:blipFill>
        <p:spPr>
          <a:xfrm>
            <a:off x="7481691" y="1697117"/>
            <a:ext cx="914367" cy="706761"/>
          </a:xfrm>
          <a:prstGeom prst="rect">
            <a:avLst/>
          </a:prstGeom>
          <a:noFill/>
          <a:ln>
            <a:noFill/>
          </a:ln>
        </p:spPr>
      </p:pic>
      <p:pic>
        <p:nvPicPr>
          <p:cNvPr id="333" name="Google Shape;333;p37"/>
          <p:cNvPicPr preferRelativeResize="0"/>
          <p:nvPr/>
        </p:nvPicPr>
        <p:blipFill rotWithShape="1">
          <a:blip r:embed="rId4">
            <a:alphaModFix/>
          </a:blip>
          <a:srcRect b="0" l="11699" r="0" t="0"/>
          <a:stretch/>
        </p:blipFill>
        <p:spPr>
          <a:xfrm>
            <a:off x="9887750" y="1681525"/>
            <a:ext cx="807400" cy="706775"/>
          </a:xfrm>
          <a:prstGeom prst="rect">
            <a:avLst/>
          </a:prstGeom>
          <a:noFill/>
          <a:ln>
            <a:noFill/>
          </a:ln>
        </p:spPr>
      </p:pic>
      <p:pic>
        <p:nvPicPr>
          <p:cNvPr id="334" name="Google Shape;334;p37"/>
          <p:cNvPicPr preferRelativeResize="0"/>
          <p:nvPr/>
        </p:nvPicPr>
        <p:blipFill>
          <a:blip r:embed="rId4">
            <a:alphaModFix/>
          </a:blip>
          <a:stretch>
            <a:fillRect/>
          </a:stretch>
        </p:blipFill>
        <p:spPr>
          <a:xfrm>
            <a:off x="7547549" y="4109398"/>
            <a:ext cx="914367" cy="706761"/>
          </a:xfrm>
          <a:prstGeom prst="rect">
            <a:avLst/>
          </a:prstGeom>
          <a:noFill/>
          <a:ln>
            <a:noFill/>
          </a:ln>
        </p:spPr>
      </p:pic>
      <p:pic>
        <p:nvPicPr>
          <p:cNvPr id="335" name="Google Shape;335;p37"/>
          <p:cNvPicPr preferRelativeResize="0"/>
          <p:nvPr/>
        </p:nvPicPr>
        <p:blipFill rotWithShape="1">
          <a:blip r:embed="rId4">
            <a:alphaModFix/>
          </a:blip>
          <a:srcRect b="0" l="17287" r="0" t="0"/>
          <a:stretch/>
        </p:blipFill>
        <p:spPr>
          <a:xfrm>
            <a:off x="9966798" y="5323575"/>
            <a:ext cx="756300" cy="706775"/>
          </a:xfrm>
          <a:prstGeom prst="rect">
            <a:avLst/>
          </a:prstGeom>
          <a:noFill/>
          <a:ln>
            <a:noFill/>
          </a:ln>
        </p:spPr>
      </p:pic>
      <p:pic>
        <p:nvPicPr>
          <p:cNvPr id="336" name="Google Shape;336;p37"/>
          <p:cNvPicPr preferRelativeResize="0"/>
          <p:nvPr/>
        </p:nvPicPr>
        <p:blipFill>
          <a:blip r:embed="rId4">
            <a:alphaModFix/>
          </a:blip>
          <a:stretch>
            <a:fillRect/>
          </a:stretch>
        </p:blipFill>
        <p:spPr>
          <a:xfrm>
            <a:off x="7535586" y="5358041"/>
            <a:ext cx="914367" cy="706761"/>
          </a:xfrm>
          <a:prstGeom prst="rect">
            <a:avLst/>
          </a:prstGeom>
          <a:noFill/>
          <a:ln>
            <a:noFill/>
          </a:ln>
        </p:spPr>
      </p:pic>
      <p:cxnSp>
        <p:nvCxnSpPr>
          <p:cNvPr id="337" name="Google Shape;337;p37"/>
          <p:cNvCxnSpPr/>
          <p:nvPr/>
        </p:nvCxnSpPr>
        <p:spPr>
          <a:xfrm>
            <a:off x="6324600" y="1447800"/>
            <a:ext cx="0" cy="4343400"/>
          </a:xfrm>
          <a:prstGeom prst="straightConnector1">
            <a:avLst/>
          </a:prstGeom>
          <a:noFill/>
          <a:ln cap="flat" cmpd="sng" w="38100">
            <a:solidFill>
              <a:srgbClr val="EA7968"/>
            </a:solidFill>
            <a:prstDash val="solid"/>
            <a:round/>
            <a:headEnd len="med" w="med" type="none"/>
            <a:tailEnd len="med" w="med" type="none"/>
          </a:ln>
        </p:spPr>
      </p:cxnSp>
      <p:cxnSp>
        <p:nvCxnSpPr>
          <p:cNvPr id="338" name="Google Shape;338;p37"/>
          <p:cNvCxnSpPr/>
          <p:nvPr/>
        </p:nvCxnSpPr>
        <p:spPr>
          <a:xfrm flipH="1" rot="10800000">
            <a:off x="868275" y="3733800"/>
            <a:ext cx="10767000" cy="26100"/>
          </a:xfrm>
          <a:prstGeom prst="straightConnector1">
            <a:avLst/>
          </a:prstGeom>
          <a:noFill/>
          <a:ln cap="flat" cmpd="sng" w="38100">
            <a:solidFill>
              <a:srgbClr val="EA7968"/>
            </a:solidFill>
            <a:prstDash val="solid"/>
            <a:round/>
            <a:headEnd len="med" w="med" type="none"/>
            <a:tailEnd len="med" w="med" type="none"/>
          </a:ln>
        </p:spPr>
      </p:cxnSp>
      <p:sp>
        <p:nvSpPr>
          <p:cNvPr id="339" name="Google Shape;339;p37"/>
          <p:cNvSpPr txBox="1"/>
          <p:nvPr/>
        </p:nvSpPr>
        <p:spPr>
          <a:xfrm>
            <a:off x="304800" y="2281500"/>
            <a:ext cx="6259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t>Input					   				Output</a:t>
            </a:r>
            <a:endParaRPr b="0" i="0" sz="1400" u="none" cap="none" strike="noStrike">
              <a:solidFill>
                <a:srgbClr val="000000"/>
              </a:solidFill>
              <a:latin typeface="Arial"/>
              <a:ea typeface="Arial"/>
              <a:cs typeface="Arial"/>
              <a:sym typeface="Arial"/>
            </a:endParaRPr>
          </a:p>
        </p:txBody>
      </p:sp>
      <p:sp>
        <p:nvSpPr>
          <p:cNvPr id="340" name="Google Shape;340;p37"/>
          <p:cNvSpPr txBox="1"/>
          <p:nvPr/>
        </p:nvSpPr>
        <p:spPr>
          <a:xfrm>
            <a:off x="304800" y="4648200"/>
            <a:ext cx="6259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t>Input					   				Output</a:t>
            </a:r>
            <a:endParaRPr b="0" i="0" sz="1400" u="none" cap="none" strike="noStrike">
              <a:solidFill>
                <a:srgbClr val="000000"/>
              </a:solidFill>
              <a:latin typeface="Arial"/>
              <a:ea typeface="Arial"/>
              <a:cs typeface="Arial"/>
              <a:sym typeface="Arial"/>
            </a:endParaRPr>
          </a:p>
        </p:txBody>
      </p:sp>
      <p:sp>
        <p:nvSpPr>
          <p:cNvPr id="341" name="Google Shape;341;p37"/>
          <p:cNvSpPr txBox="1"/>
          <p:nvPr/>
        </p:nvSpPr>
        <p:spPr>
          <a:xfrm>
            <a:off x="6400800" y="2277000"/>
            <a:ext cx="6259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t>Input					   				Output</a:t>
            </a:r>
            <a:endParaRPr b="0" i="0" sz="1400" u="none" cap="none" strike="noStrike">
              <a:solidFill>
                <a:srgbClr val="000000"/>
              </a:solidFill>
              <a:latin typeface="Arial"/>
              <a:ea typeface="Arial"/>
              <a:cs typeface="Arial"/>
              <a:sym typeface="Arial"/>
            </a:endParaRPr>
          </a:p>
        </p:txBody>
      </p:sp>
      <p:sp>
        <p:nvSpPr>
          <p:cNvPr id="342" name="Google Shape;342;p37"/>
          <p:cNvSpPr txBox="1"/>
          <p:nvPr/>
        </p:nvSpPr>
        <p:spPr>
          <a:xfrm>
            <a:off x="6400800" y="4643700"/>
            <a:ext cx="6259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t>Input					   				Output</a:t>
            </a:r>
            <a:endParaRPr b="0" i="0" sz="1400" u="none" cap="none" strike="noStrike">
              <a:solidFill>
                <a:srgbClr val="000000"/>
              </a:solidFill>
              <a:latin typeface="Arial"/>
              <a:ea typeface="Arial"/>
              <a:cs typeface="Arial"/>
              <a:sym typeface="Arial"/>
            </a:endParaRPr>
          </a:p>
        </p:txBody>
      </p:sp>
      <p:pic>
        <p:nvPicPr>
          <p:cNvPr id="343" name="Google Shape;343;p37"/>
          <p:cNvPicPr preferRelativeResize="0"/>
          <p:nvPr/>
        </p:nvPicPr>
        <p:blipFill>
          <a:blip r:embed="rId5">
            <a:alphaModFix/>
          </a:blip>
          <a:stretch>
            <a:fillRect/>
          </a:stretch>
        </p:blipFill>
        <p:spPr>
          <a:xfrm rot="5400000">
            <a:off x="2133600" y="1905000"/>
            <a:ext cx="1828800" cy="1371600"/>
          </a:xfrm>
          <a:prstGeom prst="rect">
            <a:avLst/>
          </a:prstGeom>
          <a:noFill/>
          <a:ln>
            <a:noFill/>
          </a:ln>
        </p:spPr>
      </p:pic>
      <p:pic>
        <p:nvPicPr>
          <p:cNvPr id="344" name="Google Shape;344;p37"/>
          <p:cNvPicPr preferRelativeResize="0"/>
          <p:nvPr/>
        </p:nvPicPr>
        <p:blipFill>
          <a:blip r:embed="rId5">
            <a:alphaModFix/>
          </a:blip>
          <a:stretch>
            <a:fillRect/>
          </a:stretch>
        </p:blipFill>
        <p:spPr>
          <a:xfrm rot="5400000">
            <a:off x="2209800" y="4267200"/>
            <a:ext cx="1828800" cy="1371600"/>
          </a:xfrm>
          <a:prstGeom prst="rect">
            <a:avLst/>
          </a:prstGeom>
          <a:noFill/>
          <a:ln>
            <a:noFill/>
          </a:ln>
        </p:spPr>
      </p:pic>
      <p:pic>
        <p:nvPicPr>
          <p:cNvPr id="345" name="Google Shape;345;p37"/>
          <p:cNvPicPr preferRelativeResize="0"/>
          <p:nvPr/>
        </p:nvPicPr>
        <p:blipFill>
          <a:blip r:embed="rId5">
            <a:alphaModFix/>
          </a:blip>
          <a:stretch>
            <a:fillRect/>
          </a:stretch>
        </p:blipFill>
        <p:spPr>
          <a:xfrm rot="5400000">
            <a:off x="8229600" y="1828800"/>
            <a:ext cx="1828800" cy="1371600"/>
          </a:xfrm>
          <a:prstGeom prst="rect">
            <a:avLst/>
          </a:prstGeom>
          <a:noFill/>
          <a:ln>
            <a:noFill/>
          </a:ln>
        </p:spPr>
      </p:pic>
      <p:pic>
        <p:nvPicPr>
          <p:cNvPr id="346" name="Google Shape;346;p37"/>
          <p:cNvPicPr preferRelativeResize="0"/>
          <p:nvPr/>
        </p:nvPicPr>
        <p:blipFill>
          <a:blip r:embed="rId5">
            <a:alphaModFix/>
          </a:blip>
          <a:stretch>
            <a:fillRect/>
          </a:stretch>
        </p:blipFill>
        <p:spPr>
          <a:xfrm rot="5400000">
            <a:off x="8229600" y="4267200"/>
            <a:ext cx="1828800" cy="1371600"/>
          </a:xfrm>
          <a:prstGeom prst="rect">
            <a:avLst/>
          </a:prstGeom>
          <a:noFill/>
          <a:ln>
            <a:noFill/>
          </a:ln>
        </p:spPr>
      </p:pic>
      <p:pic>
        <p:nvPicPr>
          <p:cNvPr id="347" name="Google Shape;347;p37"/>
          <p:cNvPicPr preferRelativeResize="0"/>
          <p:nvPr/>
        </p:nvPicPr>
        <p:blipFill rotWithShape="1">
          <a:blip r:embed="rId4">
            <a:alphaModFix/>
          </a:blip>
          <a:srcRect b="0" l="11699" r="0" t="0"/>
          <a:stretch/>
        </p:blipFill>
        <p:spPr>
          <a:xfrm>
            <a:off x="3810000" y="4145000"/>
            <a:ext cx="807400" cy="706750"/>
          </a:xfrm>
          <a:prstGeom prst="rect">
            <a:avLst/>
          </a:prstGeom>
          <a:noFill/>
          <a:ln>
            <a:noFill/>
          </a:ln>
        </p:spPr>
      </p:pic>
      <p:pic>
        <p:nvPicPr>
          <p:cNvPr id="348" name="Google Shape;348;p37"/>
          <p:cNvPicPr preferRelativeResize="0"/>
          <p:nvPr/>
        </p:nvPicPr>
        <p:blipFill rotWithShape="1">
          <a:blip r:embed="rId3">
            <a:alphaModFix/>
          </a:blip>
          <a:srcRect b="0" l="15067" r="0" t="0"/>
          <a:stretch/>
        </p:blipFill>
        <p:spPr>
          <a:xfrm>
            <a:off x="9954825" y="4101400"/>
            <a:ext cx="756300" cy="804475"/>
          </a:xfrm>
          <a:prstGeom prst="rect">
            <a:avLst/>
          </a:prstGeom>
          <a:noFill/>
          <a:ln>
            <a:noFill/>
          </a:ln>
        </p:spPr>
      </p:pic>
      <p:sp>
        <p:nvSpPr>
          <p:cNvPr id="349" name="Google Shape;349;p37"/>
          <p:cNvSpPr txBox="1"/>
          <p:nvPr/>
        </p:nvSpPr>
        <p:spPr>
          <a:xfrm>
            <a:off x="2286000" y="1302600"/>
            <a:ext cx="1458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lang="en-US" sz="2400"/>
              <a:t>Target</a:t>
            </a:r>
            <a:r>
              <a:rPr b="1" lang="en-US" sz="2400"/>
              <a:t>	</a:t>
            </a:r>
            <a:endParaRPr b="0" i="0" sz="1400" u="none" cap="none" strike="noStrike">
              <a:solidFill>
                <a:srgbClr val="000000"/>
              </a:solidFill>
              <a:latin typeface="Arial"/>
              <a:ea typeface="Arial"/>
              <a:cs typeface="Arial"/>
              <a:sym typeface="Arial"/>
            </a:endParaRPr>
          </a:p>
        </p:txBody>
      </p:sp>
      <p:sp>
        <p:nvSpPr>
          <p:cNvPr id="350" name="Google Shape;350;p37"/>
          <p:cNvSpPr txBox="1"/>
          <p:nvPr/>
        </p:nvSpPr>
        <p:spPr>
          <a:xfrm>
            <a:off x="2286000" y="3272100"/>
            <a:ext cx="14586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lang="en-US" sz="2400"/>
              <a:t>Control</a:t>
            </a:r>
            <a:r>
              <a:rPr b="1" lang="en-US" sz="2400"/>
              <a:t>	</a:t>
            </a:r>
            <a:endParaRPr b="0" i="0" sz="1400" u="none" cap="none" strike="noStrike">
              <a:solidFill>
                <a:srgbClr val="000000"/>
              </a:solidFill>
              <a:latin typeface="Arial"/>
              <a:ea typeface="Arial"/>
              <a:cs typeface="Arial"/>
              <a:sym typeface="Arial"/>
            </a:endParaRPr>
          </a:p>
        </p:txBody>
      </p:sp>
      <p:sp>
        <p:nvSpPr>
          <p:cNvPr id="351" name="Google Shape;351;p37"/>
          <p:cNvSpPr txBox="1"/>
          <p:nvPr/>
        </p:nvSpPr>
        <p:spPr>
          <a:xfrm>
            <a:off x="8398375" y="1238100"/>
            <a:ext cx="1458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lang="en-US" sz="2400"/>
              <a:t>Target	</a:t>
            </a:r>
            <a:endParaRPr b="0" i="0" sz="1400" u="none" cap="none" strike="noStrike">
              <a:solidFill>
                <a:srgbClr val="000000"/>
              </a:solidFill>
              <a:latin typeface="Arial"/>
              <a:ea typeface="Arial"/>
              <a:cs typeface="Arial"/>
              <a:sym typeface="Arial"/>
            </a:endParaRPr>
          </a:p>
        </p:txBody>
      </p:sp>
      <p:sp>
        <p:nvSpPr>
          <p:cNvPr id="352" name="Google Shape;352;p37"/>
          <p:cNvSpPr txBox="1"/>
          <p:nvPr/>
        </p:nvSpPr>
        <p:spPr>
          <a:xfrm>
            <a:off x="8398375" y="3207600"/>
            <a:ext cx="14586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lang="en-US" sz="2400"/>
              <a:t>Control	</a:t>
            </a:r>
            <a:endParaRPr b="0" i="0" sz="1400" u="none" cap="none" strike="noStrike">
              <a:solidFill>
                <a:srgbClr val="000000"/>
              </a:solidFill>
              <a:latin typeface="Arial"/>
              <a:ea typeface="Arial"/>
              <a:cs typeface="Arial"/>
              <a:sym typeface="Arial"/>
            </a:endParaRPr>
          </a:p>
        </p:txBody>
      </p:sp>
      <p:sp>
        <p:nvSpPr>
          <p:cNvPr id="353" name="Google Shape;353;p37"/>
          <p:cNvSpPr txBox="1"/>
          <p:nvPr/>
        </p:nvSpPr>
        <p:spPr>
          <a:xfrm>
            <a:off x="8398375" y="3683700"/>
            <a:ext cx="1458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lang="en-US" sz="2400"/>
              <a:t>Target	</a:t>
            </a:r>
            <a:endParaRPr b="0" i="0" sz="1400" u="none" cap="none" strike="noStrike">
              <a:solidFill>
                <a:srgbClr val="000000"/>
              </a:solidFill>
              <a:latin typeface="Arial"/>
              <a:ea typeface="Arial"/>
              <a:cs typeface="Arial"/>
              <a:sym typeface="Arial"/>
            </a:endParaRPr>
          </a:p>
        </p:txBody>
      </p:sp>
      <p:sp>
        <p:nvSpPr>
          <p:cNvPr id="354" name="Google Shape;354;p37"/>
          <p:cNvSpPr txBox="1"/>
          <p:nvPr/>
        </p:nvSpPr>
        <p:spPr>
          <a:xfrm>
            <a:off x="8398375" y="5653200"/>
            <a:ext cx="14586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lang="en-US" sz="2400"/>
              <a:t>Control	</a:t>
            </a:r>
            <a:endParaRPr b="0" i="0" sz="1400" u="none" cap="none" strike="noStrike">
              <a:solidFill>
                <a:srgbClr val="000000"/>
              </a:solidFill>
              <a:latin typeface="Arial"/>
              <a:ea typeface="Arial"/>
              <a:cs typeface="Arial"/>
              <a:sym typeface="Arial"/>
            </a:endParaRPr>
          </a:p>
        </p:txBody>
      </p:sp>
      <p:sp>
        <p:nvSpPr>
          <p:cNvPr id="355" name="Google Shape;355;p37"/>
          <p:cNvSpPr txBox="1"/>
          <p:nvPr/>
        </p:nvSpPr>
        <p:spPr>
          <a:xfrm>
            <a:off x="2336688" y="3683700"/>
            <a:ext cx="1458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lang="en-US" sz="2400"/>
              <a:t>Target	</a:t>
            </a:r>
            <a:endParaRPr b="0" i="0" sz="1400" u="none" cap="none" strike="noStrike">
              <a:solidFill>
                <a:srgbClr val="000000"/>
              </a:solidFill>
              <a:latin typeface="Arial"/>
              <a:ea typeface="Arial"/>
              <a:cs typeface="Arial"/>
              <a:sym typeface="Arial"/>
            </a:endParaRPr>
          </a:p>
        </p:txBody>
      </p:sp>
      <p:sp>
        <p:nvSpPr>
          <p:cNvPr id="356" name="Google Shape;356;p37"/>
          <p:cNvSpPr txBox="1"/>
          <p:nvPr/>
        </p:nvSpPr>
        <p:spPr>
          <a:xfrm>
            <a:off x="2336688" y="5653200"/>
            <a:ext cx="14586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lang="en-US" sz="2400"/>
              <a:t>Control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8"/>
          <p:cNvSpPr txBox="1"/>
          <p:nvPr>
            <p:ph idx="1" type="body"/>
          </p:nvPr>
        </p:nvSpPr>
        <p:spPr>
          <a:xfrm>
            <a:off x="3810000" y="2514600"/>
            <a:ext cx="4585200" cy="16413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b="0" lang="en-US">
                <a:solidFill>
                  <a:schemeClr val="dk1"/>
                </a:solidFill>
                <a:latin typeface="Arial"/>
                <a:ea typeface="Arial"/>
                <a:cs typeface="Arial"/>
                <a:sym typeface="Arial"/>
              </a:rPr>
              <a:t>Let’s work through an example circuit together.</a:t>
            </a:r>
            <a:endParaRPr b="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9"/>
          <p:cNvSpPr txBox="1"/>
          <p:nvPr>
            <p:ph type="title"/>
          </p:nvPr>
        </p:nvSpPr>
        <p:spPr>
          <a:xfrm>
            <a:off x="4756727" y="184728"/>
            <a:ext cx="6597000" cy="743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Example Circuit #1</a:t>
            </a:r>
            <a:endParaRPr/>
          </a:p>
        </p:txBody>
      </p:sp>
      <p:pic>
        <p:nvPicPr>
          <p:cNvPr id="367" name="Google Shape;367;p39"/>
          <p:cNvPicPr preferRelativeResize="0"/>
          <p:nvPr/>
        </p:nvPicPr>
        <p:blipFill>
          <a:blip r:embed="rId3">
            <a:alphaModFix/>
          </a:blip>
          <a:stretch>
            <a:fillRect/>
          </a:stretch>
        </p:blipFill>
        <p:spPr>
          <a:xfrm>
            <a:off x="2962656" y="2514600"/>
            <a:ext cx="891350" cy="845850"/>
          </a:xfrm>
          <a:prstGeom prst="rect">
            <a:avLst/>
          </a:prstGeom>
          <a:noFill/>
          <a:ln>
            <a:noFill/>
          </a:ln>
        </p:spPr>
      </p:pic>
      <p:pic>
        <p:nvPicPr>
          <p:cNvPr id="368" name="Google Shape;368;p39"/>
          <p:cNvPicPr preferRelativeResize="0"/>
          <p:nvPr/>
        </p:nvPicPr>
        <p:blipFill>
          <a:blip r:embed="rId4">
            <a:alphaModFix/>
          </a:blip>
          <a:stretch>
            <a:fillRect/>
          </a:stretch>
        </p:blipFill>
        <p:spPr>
          <a:xfrm>
            <a:off x="2972926" y="3808173"/>
            <a:ext cx="915291" cy="743100"/>
          </a:xfrm>
          <a:prstGeom prst="rect">
            <a:avLst/>
          </a:prstGeom>
          <a:noFill/>
          <a:ln>
            <a:noFill/>
          </a:ln>
        </p:spPr>
      </p:pic>
      <p:pic>
        <p:nvPicPr>
          <p:cNvPr id="369" name="Google Shape;369;p39"/>
          <p:cNvPicPr preferRelativeResize="0"/>
          <p:nvPr/>
        </p:nvPicPr>
        <p:blipFill>
          <a:blip r:embed="rId5">
            <a:alphaModFix/>
          </a:blip>
          <a:stretch>
            <a:fillRect/>
          </a:stretch>
        </p:blipFill>
        <p:spPr>
          <a:xfrm rot="-5400000">
            <a:off x="4236143" y="2155512"/>
            <a:ext cx="990600" cy="1556375"/>
          </a:xfrm>
          <a:prstGeom prst="rect">
            <a:avLst/>
          </a:prstGeom>
          <a:noFill/>
          <a:ln>
            <a:noFill/>
          </a:ln>
        </p:spPr>
      </p:pic>
      <p:pic>
        <p:nvPicPr>
          <p:cNvPr id="370" name="Google Shape;370;p39"/>
          <p:cNvPicPr preferRelativeResize="0"/>
          <p:nvPr/>
        </p:nvPicPr>
        <p:blipFill>
          <a:blip r:embed="rId6">
            <a:alphaModFix/>
          </a:blip>
          <a:stretch>
            <a:fillRect/>
          </a:stretch>
        </p:blipFill>
        <p:spPr>
          <a:xfrm rot="-5400000">
            <a:off x="5248656" y="2971800"/>
            <a:ext cx="1828800" cy="1371600"/>
          </a:xfrm>
          <a:prstGeom prst="rect">
            <a:avLst/>
          </a:prstGeom>
          <a:noFill/>
          <a:ln>
            <a:noFill/>
          </a:ln>
        </p:spPr>
      </p:pic>
      <p:pic>
        <p:nvPicPr>
          <p:cNvPr id="371" name="Google Shape;371;p39"/>
          <p:cNvPicPr preferRelativeResize="0"/>
          <p:nvPr/>
        </p:nvPicPr>
        <p:blipFill rotWithShape="1">
          <a:blip r:embed="rId7">
            <a:alphaModFix/>
          </a:blip>
          <a:srcRect b="0" l="0" r="0" t="5410"/>
          <a:stretch/>
        </p:blipFill>
        <p:spPr>
          <a:xfrm rot="-5400000">
            <a:off x="6554297" y="2820497"/>
            <a:ext cx="1969862" cy="1380744"/>
          </a:xfrm>
          <a:prstGeom prst="rect">
            <a:avLst/>
          </a:prstGeom>
          <a:noFill/>
          <a:ln>
            <a:noFill/>
          </a:ln>
        </p:spPr>
      </p:pic>
      <p:pic>
        <p:nvPicPr>
          <p:cNvPr id="372" name="Google Shape;372;p39"/>
          <p:cNvPicPr preferRelativeResize="0"/>
          <p:nvPr/>
        </p:nvPicPr>
        <p:blipFill rotWithShape="1">
          <a:blip r:embed="rId6">
            <a:alphaModFix/>
          </a:blip>
          <a:srcRect b="57777" l="83333" r="0" t="0"/>
          <a:stretch/>
        </p:blipFill>
        <p:spPr>
          <a:xfrm rot="-5400000">
            <a:off x="4600956" y="3375659"/>
            <a:ext cx="304799" cy="1447800"/>
          </a:xfrm>
          <a:prstGeom prst="rect">
            <a:avLst/>
          </a:prstGeom>
          <a:noFill/>
          <a:ln>
            <a:noFill/>
          </a:ln>
        </p:spPr>
      </p:pic>
      <p:grpSp>
        <p:nvGrpSpPr>
          <p:cNvPr id="373" name="Google Shape;373;p39"/>
          <p:cNvGrpSpPr/>
          <p:nvPr/>
        </p:nvGrpSpPr>
        <p:grpSpPr>
          <a:xfrm>
            <a:off x="10784152" y="5399433"/>
            <a:ext cx="1353347" cy="1394660"/>
            <a:chOff x="10584503" y="4611484"/>
            <a:chExt cx="1538594" cy="1977120"/>
          </a:xfrm>
        </p:grpSpPr>
        <p:pic>
          <p:nvPicPr>
            <p:cNvPr descr="question mark character - ECHA Microbiology" id="374" name="Google Shape;374;p39"/>
            <p:cNvPicPr preferRelativeResize="0"/>
            <p:nvPr/>
          </p:nvPicPr>
          <p:blipFill rotWithShape="1">
            <a:blip r:embed="rId8">
              <a:alphaModFix/>
            </a:blip>
            <a:srcRect b="0" l="0" r="0" t="0"/>
            <a:stretch/>
          </p:blipFill>
          <p:spPr>
            <a:xfrm>
              <a:off x="10584503" y="4611484"/>
              <a:ext cx="1538594" cy="1538594"/>
            </a:xfrm>
            <a:prstGeom prst="rect">
              <a:avLst/>
            </a:prstGeom>
            <a:noFill/>
            <a:ln>
              <a:noFill/>
            </a:ln>
          </p:spPr>
        </p:pic>
        <p:sp>
          <p:nvSpPr>
            <p:cNvPr id="375" name="Google Shape;375;p39"/>
            <p:cNvSpPr txBox="1"/>
            <p:nvPr/>
          </p:nvSpPr>
          <p:spPr>
            <a:xfrm>
              <a:off x="10812017" y="5934004"/>
              <a:ext cx="1083600" cy="654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Worksheet</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Puzzle</a:t>
              </a:r>
              <a:endParaRPr b="0" i="0" sz="12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ph idx="1" type="body"/>
          </p:nvPr>
        </p:nvSpPr>
        <p:spPr>
          <a:xfrm>
            <a:off x="838200" y="1311568"/>
            <a:ext cx="10515600" cy="4671436"/>
          </a:xfrm>
          <a:prstGeom prst="rect">
            <a:avLst/>
          </a:prstGeom>
          <a:noFill/>
          <a:ln>
            <a:noFill/>
          </a:ln>
        </p:spPr>
        <p:txBody>
          <a:bodyPr anchorCtr="0" anchor="t" bIns="45700" lIns="91425" spcFirstLastPara="1" rIns="91425" wrap="square" tIns="45700">
            <a:noAutofit/>
          </a:bodyPr>
          <a:lstStyle/>
          <a:p>
            <a:pPr indent="0" lvl="0" marL="50800" rtl="0" algn="l">
              <a:lnSpc>
                <a:spcPct val="90000"/>
              </a:lnSpc>
              <a:spcBef>
                <a:spcPts val="1000"/>
              </a:spcBef>
              <a:spcAft>
                <a:spcPts val="0"/>
              </a:spcAft>
              <a:buSzPts val="2800"/>
              <a:buNone/>
            </a:pPr>
            <a:r>
              <a:rPr lang="en-US">
                <a:solidFill>
                  <a:schemeClr val="dk1"/>
                </a:solidFill>
              </a:rPr>
              <a:t>In this lesson we’ll cover:</a:t>
            </a:r>
            <a:endParaRPr>
              <a:solidFill>
                <a:schemeClr val="dk1"/>
              </a:solidFill>
            </a:endParaRPr>
          </a:p>
          <a:p>
            <a:pPr indent="-406400" lvl="0" marL="457200" marR="0" rtl="0" algn="l">
              <a:lnSpc>
                <a:spcPct val="90000"/>
              </a:lnSpc>
              <a:spcBef>
                <a:spcPts val="1000"/>
              </a:spcBef>
              <a:spcAft>
                <a:spcPts val="0"/>
              </a:spcAft>
              <a:buClr>
                <a:schemeClr val="dk1"/>
              </a:buClr>
              <a:buSzPts val="2800"/>
              <a:buFont typeface="Arial"/>
              <a:buChar char="•"/>
            </a:pPr>
            <a:r>
              <a:rPr lang="en-US">
                <a:solidFill>
                  <a:schemeClr val="dk1"/>
                </a:solidFill>
              </a:rPr>
              <a:t>What are bits?</a:t>
            </a:r>
            <a:endParaRPr>
              <a:solidFill>
                <a:schemeClr val="dk1"/>
              </a:solidFill>
            </a:endParaRPr>
          </a:p>
          <a:p>
            <a:pPr indent="-406400" lvl="0" marL="457200" marR="0" rtl="0" algn="l">
              <a:lnSpc>
                <a:spcPct val="90000"/>
              </a:lnSpc>
              <a:spcBef>
                <a:spcPts val="1000"/>
              </a:spcBef>
              <a:spcAft>
                <a:spcPts val="0"/>
              </a:spcAft>
              <a:buClr>
                <a:schemeClr val="dk1"/>
              </a:buClr>
              <a:buSzPts val="2800"/>
              <a:buFont typeface="Arial"/>
              <a:buChar char="•"/>
            </a:pPr>
            <a:r>
              <a:rPr lang="en-US">
                <a:solidFill>
                  <a:schemeClr val="dk1"/>
                </a:solidFill>
              </a:rPr>
              <a:t>How do we convert information into binary?</a:t>
            </a:r>
            <a:endParaRPr>
              <a:solidFill>
                <a:schemeClr val="dk1"/>
              </a:solidFill>
            </a:endParaRPr>
          </a:p>
          <a:p>
            <a:pPr indent="-406400" lvl="0" marL="457200" marR="0" rtl="0" algn="l">
              <a:lnSpc>
                <a:spcPct val="90000"/>
              </a:lnSpc>
              <a:spcBef>
                <a:spcPts val="1000"/>
              </a:spcBef>
              <a:spcAft>
                <a:spcPts val="0"/>
              </a:spcAft>
              <a:buClr>
                <a:schemeClr val="dk1"/>
              </a:buClr>
              <a:buSzPts val="2800"/>
              <a:buFont typeface="Arial"/>
              <a:buChar char="•"/>
            </a:pPr>
            <a:r>
              <a:rPr lang="en-US">
                <a:solidFill>
                  <a:schemeClr val="dk1"/>
                </a:solidFill>
              </a:rPr>
              <a:t>What are four different gates?</a:t>
            </a:r>
            <a:endParaRPr>
              <a:solidFill>
                <a:schemeClr val="dk1"/>
              </a:solidFill>
            </a:endParaRPr>
          </a:p>
          <a:p>
            <a:pPr indent="-406400" lvl="0" marL="457200" marR="0" rtl="0" algn="l">
              <a:lnSpc>
                <a:spcPct val="90000"/>
              </a:lnSpc>
              <a:spcBef>
                <a:spcPts val="1000"/>
              </a:spcBef>
              <a:spcAft>
                <a:spcPts val="0"/>
              </a:spcAft>
              <a:buClr>
                <a:schemeClr val="dk1"/>
              </a:buClr>
              <a:buSzPts val="2800"/>
              <a:buFont typeface="Arial"/>
              <a:buChar char="•"/>
            </a:pPr>
            <a:r>
              <a:rPr lang="en-US">
                <a:solidFill>
                  <a:schemeClr val="dk1"/>
                </a:solidFill>
              </a:rPr>
              <a:t>How to create a truth table?</a:t>
            </a:r>
            <a:endParaRPr>
              <a:solidFill>
                <a:schemeClr val="dk1"/>
              </a:solidFill>
            </a:endParaRPr>
          </a:p>
          <a:p>
            <a:pPr indent="-406400" lvl="0" marL="457200" marR="0" rtl="0" algn="l">
              <a:lnSpc>
                <a:spcPct val="90000"/>
              </a:lnSpc>
              <a:spcBef>
                <a:spcPts val="1000"/>
              </a:spcBef>
              <a:spcAft>
                <a:spcPts val="0"/>
              </a:spcAft>
              <a:buClr>
                <a:schemeClr val="dk1"/>
              </a:buClr>
              <a:buSzPts val="2800"/>
              <a:buFont typeface="Arial"/>
              <a:buChar char="•"/>
            </a:pPr>
            <a:r>
              <a:rPr lang="en-US">
                <a:solidFill>
                  <a:schemeClr val="dk1"/>
                </a:solidFill>
              </a:rPr>
              <a:t>How do we deal with errors?</a:t>
            </a:r>
            <a:endParaRPr>
              <a:solidFill>
                <a:schemeClr val="dk1"/>
              </a:solidFill>
            </a:endParaRPr>
          </a:p>
        </p:txBody>
      </p:sp>
      <p:sp>
        <p:nvSpPr>
          <p:cNvPr id="159" name="Google Shape;159;p22"/>
          <p:cNvSpPr txBox="1"/>
          <p:nvPr>
            <p:ph type="title"/>
          </p:nvPr>
        </p:nvSpPr>
        <p:spPr>
          <a:xfrm>
            <a:off x="4756727" y="184728"/>
            <a:ext cx="6597073" cy="74323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3200"/>
              <a:buFont typeface="Avenir"/>
              <a:buNone/>
            </a:pPr>
            <a:r>
              <a:rPr lang="en-US"/>
              <a:t>Overview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0"/>
          <p:cNvSpPr txBox="1"/>
          <p:nvPr>
            <p:ph type="title"/>
          </p:nvPr>
        </p:nvSpPr>
        <p:spPr>
          <a:xfrm>
            <a:off x="4756727" y="184728"/>
            <a:ext cx="6597000" cy="743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Example Circuit #1</a:t>
            </a:r>
            <a:endParaRPr/>
          </a:p>
        </p:txBody>
      </p:sp>
      <p:pic>
        <p:nvPicPr>
          <p:cNvPr id="381" name="Google Shape;381;p40"/>
          <p:cNvPicPr preferRelativeResize="0"/>
          <p:nvPr/>
        </p:nvPicPr>
        <p:blipFill>
          <a:blip r:embed="rId3">
            <a:alphaModFix/>
          </a:blip>
          <a:stretch>
            <a:fillRect/>
          </a:stretch>
        </p:blipFill>
        <p:spPr>
          <a:xfrm>
            <a:off x="2962656" y="2514600"/>
            <a:ext cx="891350" cy="845850"/>
          </a:xfrm>
          <a:prstGeom prst="rect">
            <a:avLst/>
          </a:prstGeom>
          <a:noFill/>
          <a:ln>
            <a:noFill/>
          </a:ln>
        </p:spPr>
      </p:pic>
      <p:pic>
        <p:nvPicPr>
          <p:cNvPr id="382" name="Google Shape;382;p40"/>
          <p:cNvPicPr preferRelativeResize="0"/>
          <p:nvPr/>
        </p:nvPicPr>
        <p:blipFill>
          <a:blip r:embed="rId4">
            <a:alphaModFix/>
          </a:blip>
          <a:stretch>
            <a:fillRect/>
          </a:stretch>
        </p:blipFill>
        <p:spPr>
          <a:xfrm>
            <a:off x="2972926" y="3808173"/>
            <a:ext cx="915291" cy="743100"/>
          </a:xfrm>
          <a:prstGeom prst="rect">
            <a:avLst/>
          </a:prstGeom>
          <a:noFill/>
          <a:ln>
            <a:noFill/>
          </a:ln>
        </p:spPr>
      </p:pic>
      <p:pic>
        <p:nvPicPr>
          <p:cNvPr id="383" name="Google Shape;383;p40"/>
          <p:cNvPicPr preferRelativeResize="0"/>
          <p:nvPr/>
        </p:nvPicPr>
        <p:blipFill>
          <a:blip r:embed="rId5">
            <a:alphaModFix/>
          </a:blip>
          <a:stretch>
            <a:fillRect/>
          </a:stretch>
        </p:blipFill>
        <p:spPr>
          <a:xfrm rot="-5400000">
            <a:off x="4236143" y="2155512"/>
            <a:ext cx="990600" cy="1556375"/>
          </a:xfrm>
          <a:prstGeom prst="rect">
            <a:avLst/>
          </a:prstGeom>
          <a:noFill/>
          <a:ln>
            <a:noFill/>
          </a:ln>
        </p:spPr>
      </p:pic>
      <p:pic>
        <p:nvPicPr>
          <p:cNvPr id="384" name="Google Shape;384;p40"/>
          <p:cNvPicPr preferRelativeResize="0"/>
          <p:nvPr/>
        </p:nvPicPr>
        <p:blipFill>
          <a:blip r:embed="rId6">
            <a:alphaModFix/>
          </a:blip>
          <a:stretch>
            <a:fillRect/>
          </a:stretch>
        </p:blipFill>
        <p:spPr>
          <a:xfrm rot="-5400000">
            <a:off x="5248656" y="2971800"/>
            <a:ext cx="1828800" cy="1371600"/>
          </a:xfrm>
          <a:prstGeom prst="rect">
            <a:avLst/>
          </a:prstGeom>
          <a:noFill/>
          <a:ln>
            <a:noFill/>
          </a:ln>
        </p:spPr>
      </p:pic>
      <p:pic>
        <p:nvPicPr>
          <p:cNvPr id="385" name="Google Shape;385;p40"/>
          <p:cNvPicPr preferRelativeResize="0"/>
          <p:nvPr/>
        </p:nvPicPr>
        <p:blipFill rotWithShape="1">
          <a:blip r:embed="rId7">
            <a:alphaModFix/>
          </a:blip>
          <a:srcRect b="0" l="0" r="0" t="5410"/>
          <a:stretch/>
        </p:blipFill>
        <p:spPr>
          <a:xfrm rot="-5400000">
            <a:off x="6554297" y="2820497"/>
            <a:ext cx="1969862" cy="1380744"/>
          </a:xfrm>
          <a:prstGeom prst="rect">
            <a:avLst/>
          </a:prstGeom>
          <a:noFill/>
          <a:ln>
            <a:noFill/>
          </a:ln>
        </p:spPr>
      </p:pic>
      <p:pic>
        <p:nvPicPr>
          <p:cNvPr id="386" name="Google Shape;386;p40"/>
          <p:cNvPicPr preferRelativeResize="0"/>
          <p:nvPr/>
        </p:nvPicPr>
        <p:blipFill rotWithShape="1">
          <a:blip r:embed="rId6">
            <a:alphaModFix/>
          </a:blip>
          <a:srcRect b="57777" l="83333" r="0" t="0"/>
          <a:stretch/>
        </p:blipFill>
        <p:spPr>
          <a:xfrm rot="-5400000">
            <a:off x="4600956" y="3375659"/>
            <a:ext cx="304799" cy="1447800"/>
          </a:xfrm>
          <a:prstGeom prst="rect">
            <a:avLst/>
          </a:prstGeom>
          <a:noFill/>
          <a:ln>
            <a:noFill/>
          </a:ln>
        </p:spPr>
      </p:pic>
      <p:pic>
        <p:nvPicPr>
          <p:cNvPr descr="Key Clipart Images | Free Download | PNG Transparent Background - Pngtree" id="387" name="Google Shape;387;p40"/>
          <p:cNvPicPr preferRelativeResize="0"/>
          <p:nvPr/>
        </p:nvPicPr>
        <p:blipFill rotWithShape="1">
          <a:blip r:embed="rId8">
            <a:alphaModFix/>
          </a:blip>
          <a:srcRect b="0" l="0" r="0" t="0"/>
          <a:stretch/>
        </p:blipFill>
        <p:spPr>
          <a:xfrm>
            <a:off x="10291635" y="0"/>
            <a:ext cx="1672850" cy="1672850"/>
          </a:xfrm>
          <a:prstGeom prst="rect">
            <a:avLst/>
          </a:prstGeom>
          <a:noFill/>
          <a:ln>
            <a:noFill/>
          </a:ln>
        </p:spPr>
      </p:pic>
      <p:pic>
        <p:nvPicPr>
          <p:cNvPr id="388" name="Google Shape;388;p40"/>
          <p:cNvPicPr preferRelativeResize="0"/>
          <p:nvPr/>
        </p:nvPicPr>
        <p:blipFill rotWithShape="1">
          <a:blip r:embed="rId4">
            <a:alphaModFix/>
          </a:blip>
          <a:srcRect b="0" l="11237" r="11098" t="0"/>
          <a:stretch/>
        </p:blipFill>
        <p:spPr>
          <a:xfrm>
            <a:off x="5257800" y="2667000"/>
            <a:ext cx="533400" cy="562009"/>
          </a:xfrm>
          <a:prstGeom prst="rect">
            <a:avLst/>
          </a:prstGeom>
          <a:noFill/>
          <a:ln>
            <a:noFill/>
          </a:ln>
        </p:spPr>
      </p:pic>
      <p:pic>
        <p:nvPicPr>
          <p:cNvPr id="389" name="Google Shape;389;p40"/>
          <p:cNvPicPr preferRelativeResize="0"/>
          <p:nvPr/>
        </p:nvPicPr>
        <p:blipFill rotWithShape="1">
          <a:blip r:embed="rId4">
            <a:alphaModFix/>
          </a:blip>
          <a:srcRect b="0" l="11237" r="11098" t="0"/>
          <a:stretch/>
        </p:blipFill>
        <p:spPr>
          <a:xfrm>
            <a:off x="5257800" y="3857591"/>
            <a:ext cx="533400" cy="562009"/>
          </a:xfrm>
          <a:prstGeom prst="rect">
            <a:avLst/>
          </a:prstGeom>
          <a:noFill/>
          <a:ln>
            <a:noFill/>
          </a:ln>
        </p:spPr>
      </p:pic>
      <p:grpSp>
        <p:nvGrpSpPr>
          <p:cNvPr id="390" name="Google Shape;390;p40"/>
          <p:cNvGrpSpPr/>
          <p:nvPr/>
        </p:nvGrpSpPr>
        <p:grpSpPr>
          <a:xfrm>
            <a:off x="10784152" y="5399433"/>
            <a:ext cx="1353347" cy="1394660"/>
            <a:chOff x="10584503" y="4611484"/>
            <a:chExt cx="1538594" cy="1977120"/>
          </a:xfrm>
        </p:grpSpPr>
        <p:pic>
          <p:nvPicPr>
            <p:cNvPr descr="question mark character - ECHA Microbiology" id="391" name="Google Shape;391;p40"/>
            <p:cNvPicPr preferRelativeResize="0"/>
            <p:nvPr/>
          </p:nvPicPr>
          <p:blipFill rotWithShape="1">
            <a:blip r:embed="rId9">
              <a:alphaModFix/>
            </a:blip>
            <a:srcRect b="0" l="0" r="0" t="0"/>
            <a:stretch/>
          </p:blipFill>
          <p:spPr>
            <a:xfrm>
              <a:off x="10584503" y="4611484"/>
              <a:ext cx="1538594" cy="1538594"/>
            </a:xfrm>
            <a:prstGeom prst="rect">
              <a:avLst/>
            </a:prstGeom>
            <a:noFill/>
            <a:ln>
              <a:noFill/>
            </a:ln>
          </p:spPr>
        </p:pic>
        <p:sp>
          <p:nvSpPr>
            <p:cNvPr id="392" name="Google Shape;392;p40"/>
            <p:cNvSpPr txBox="1"/>
            <p:nvPr/>
          </p:nvSpPr>
          <p:spPr>
            <a:xfrm>
              <a:off x="10812017" y="5934004"/>
              <a:ext cx="1083600" cy="654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Worksheet</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Puzzle</a:t>
              </a:r>
              <a:endParaRPr b="0" i="0" sz="1200" u="none" cap="none" strike="noStrik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1"/>
          <p:cNvSpPr txBox="1"/>
          <p:nvPr>
            <p:ph type="title"/>
          </p:nvPr>
        </p:nvSpPr>
        <p:spPr>
          <a:xfrm>
            <a:off x="4756727" y="184728"/>
            <a:ext cx="6597000" cy="743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Example Circuit #1</a:t>
            </a:r>
            <a:endParaRPr/>
          </a:p>
        </p:txBody>
      </p:sp>
      <p:pic>
        <p:nvPicPr>
          <p:cNvPr id="398" name="Google Shape;398;p41"/>
          <p:cNvPicPr preferRelativeResize="0"/>
          <p:nvPr/>
        </p:nvPicPr>
        <p:blipFill>
          <a:blip r:embed="rId3">
            <a:alphaModFix/>
          </a:blip>
          <a:stretch>
            <a:fillRect/>
          </a:stretch>
        </p:blipFill>
        <p:spPr>
          <a:xfrm>
            <a:off x="2962656" y="2514600"/>
            <a:ext cx="891350" cy="845850"/>
          </a:xfrm>
          <a:prstGeom prst="rect">
            <a:avLst/>
          </a:prstGeom>
          <a:noFill/>
          <a:ln>
            <a:noFill/>
          </a:ln>
        </p:spPr>
      </p:pic>
      <p:pic>
        <p:nvPicPr>
          <p:cNvPr id="399" name="Google Shape;399;p41"/>
          <p:cNvPicPr preferRelativeResize="0"/>
          <p:nvPr/>
        </p:nvPicPr>
        <p:blipFill>
          <a:blip r:embed="rId4">
            <a:alphaModFix/>
          </a:blip>
          <a:stretch>
            <a:fillRect/>
          </a:stretch>
        </p:blipFill>
        <p:spPr>
          <a:xfrm>
            <a:off x="2972926" y="3808173"/>
            <a:ext cx="915291" cy="743100"/>
          </a:xfrm>
          <a:prstGeom prst="rect">
            <a:avLst/>
          </a:prstGeom>
          <a:noFill/>
          <a:ln>
            <a:noFill/>
          </a:ln>
        </p:spPr>
      </p:pic>
      <p:pic>
        <p:nvPicPr>
          <p:cNvPr id="400" name="Google Shape;400;p41"/>
          <p:cNvPicPr preferRelativeResize="0"/>
          <p:nvPr/>
        </p:nvPicPr>
        <p:blipFill>
          <a:blip r:embed="rId5">
            <a:alphaModFix/>
          </a:blip>
          <a:stretch>
            <a:fillRect/>
          </a:stretch>
        </p:blipFill>
        <p:spPr>
          <a:xfrm rot="-5400000">
            <a:off x="4236143" y="2155512"/>
            <a:ext cx="990600" cy="1556375"/>
          </a:xfrm>
          <a:prstGeom prst="rect">
            <a:avLst/>
          </a:prstGeom>
          <a:noFill/>
          <a:ln>
            <a:noFill/>
          </a:ln>
        </p:spPr>
      </p:pic>
      <p:pic>
        <p:nvPicPr>
          <p:cNvPr id="401" name="Google Shape;401;p41"/>
          <p:cNvPicPr preferRelativeResize="0"/>
          <p:nvPr/>
        </p:nvPicPr>
        <p:blipFill>
          <a:blip r:embed="rId6">
            <a:alphaModFix/>
          </a:blip>
          <a:stretch>
            <a:fillRect/>
          </a:stretch>
        </p:blipFill>
        <p:spPr>
          <a:xfrm rot="-5400000">
            <a:off x="5248656" y="2971800"/>
            <a:ext cx="1828800" cy="1371600"/>
          </a:xfrm>
          <a:prstGeom prst="rect">
            <a:avLst/>
          </a:prstGeom>
          <a:noFill/>
          <a:ln>
            <a:noFill/>
          </a:ln>
        </p:spPr>
      </p:pic>
      <p:pic>
        <p:nvPicPr>
          <p:cNvPr id="402" name="Google Shape;402;p41"/>
          <p:cNvPicPr preferRelativeResize="0"/>
          <p:nvPr/>
        </p:nvPicPr>
        <p:blipFill rotWithShape="1">
          <a:blip r:embed="rId7">
            <a:alphaModFix/>
          </a:blip>
          <a:srcRect b="0" l="0" r="0" t="5410"/>
          <a:stretch/>
        </p:blipFill>
        <p:spPr>
          <a:xfrm rot="-5400000">
            <a:off x="6554297" y="2820497"/>
            <a:ext cx="1969862" cy="1380744"/>
          </a:xfrm>
          <a:prstGeom prst="rect">
            <a:avLst/>
          </a:prstGeom>
          <a:noFill/>
          <a:ln>
            <a:noFill/>
          </a:ln>
        </p:spPr>
      </p:pic>
      <p:pic>
        <p:nvPicPr>
          <p:cNvPr id="403" name="Google Shape;403;p41"/>
          <p:cNvPicPr preferRelativeResize="0"/>
          <p:nvPr/>
        </p:nvPicPr>
        <p:blipFill rotWithShape="1">
          <a:blip r:embed="rId6">
            <a:alphaModFix/>
          </a:blip>
          <a:srcRect b="57777" l="83333" r="0" t="0"/>
          <a:stretch/>
        </p:blipFill>
        <p:spPr>
          <a:xfrm rot="-5400000">
            <a:off x="4600956" y="3375659"/>
            <a:ext cx="304799" cy="1447800"/>
          </a:xfrm>
          <a:prstGeom prst="rect">
            <a:avLst/>
          </a:prstGeom>
          <a:noFill/>
          <a:ln>
            <a:noFill/>
          </a:ln>
        </p:spPr>
      </p:pic>
      <p:pic>
        <p:nvPicPr>
          <p:cNvPr descr="Key Clipart Images | Free Download | PNG Transparent Background - Pngtree" id="404" name="Google Shape;404;p41"/>
          <p:cNvPicPr preferRelativeResize="0"/>
          <p:nvPr/>
        </p:nvPicPr>
        <p:blipFill rotWithShape="1">
          <a:blip r:embed="rId8">
            <a:alphaModFix/>
          </a:blip>
          <a:srcRect b="0" l="0" r="0" t="0"/>
          <a:stretch/>
        </p:blipFill>
        <p:spPr>
          <a:xfrm>
            <a:off x="10291635" y="0"/>
            <a:ext cx="1672850" cy="1672850"/>
          </a:xfrm>
          <a:prstGeom prst="rect">
            <a:avLst/>
          </a:prstGeom>
          <a:noFill/>
          <a:ln>
            <a:noFill/>
          </a:ln>
        </p:spPr>
      </p:pic>
      <p:pic>
        <p:nvPicPr>
          <p:cNvPr id="405" name="Google Shape;405;p41"/>
          <p:cNvPicPr preferRelativeResize="0"/>
          <p:nvPr/>
        </p:nvPicPr>
        <p:blipFill rotWithShape="1">
          <a:blip r:embed="rId4">
            <a:alphaModFix/>
          </a:blip>
          <a:srcRect b="0" l="11237" r="11098" t="0"/>
          <a:stretch/>
        </p:blipFill>
        <p:spPr>
          <a:xfrm>
            <a:off x="5257800" y="2667000"/>
            <a:ext cx="533400" cy="562009"/>
          </a:xfrm>
          <a:prstGeom prst="rect">
            <a:avLst/>
          </a:prstGeom>
          <a:noFill/>
          <a:ln>
            <a:noFill/>
          </a:ln>
        </p:spPr>
      </p:pic>
      <p:pic>
        <p:nvPicPr>
          <p:cNvPr id="406" name="Google Shape;406;p41"/>
          <p:cNvPicPr preferRelativeResize="0"/>
          <p:nvPr/>
        </p:nvPicPr>
        <p:blipFill rotWithShape="1">
          <a:blip r:embed="rId4">
            <a:alphaModFix/>
          </a:blip>
          <a:srcRect b="0" l="11237" r="11098" t="0"/>
          <a:stretch/>
        </p:blipFill>
        <p:spPr>
          <a:xfrm>
            <a:off x="5257800" y="3857591"/>
            <a:ext cx="533400" cy="562009"/>
          </a:xfrm>
          <a:prstGeom prst="rect">
            <a:avLst/>
          </a:prstGeom>
          <a:noFill/>
          <a:ln>
            <a:noFill/>
          </a:ln>
        </p:spPr>
      </p:pic>
      <p:pic>
        <p:nvPicPr>
          <p:cNvPr id="407" name="Google Shape;407;p41"/>
          <p:cNvPicPr preferRelativeResize="0"/>
          <p:nvPr/>
        </p:nvPicPr>
        <p:blipFill rotWithShape="1">
          <a:blip r:embed="rId4">
            <a:alphaModFix/>
          </a:blip>
          <a:srcRect b="0" l="11237" r="11098" t="0"/>
          <a:stretch/>
        </p:blipFill>
        <p:spPr>
          <a:xfrm>
            <a:off x="6553200" y="2667000"/>
            <a:ext cx="533400" cy="562009"/>
          </a:xfrm>
          <a:prstGeom prst="rect">
            <a:avLst/>
          </a:prstGeom>
          <a:noFill/>
          <a:ln>
            <a:noFill/>
          </a:ln>
        </p:spPr>
      </p:pic>
      <p:pic>
        <p:nvPicPr>
          <p:cNvPr id="408" name="Google Shape;408;p41"/>
          <p:cNvPicPr preferRelativeResize="0"/>
          <p:nvPr/>
        </p:nvPicPr>
        <p:blipFill rotWithShape="1">
          <a:blip r:embed="rId3">
            <a:alphaModFix/>
          </a:blip>
          <a:srcRect b="0" l="12542" r="12218" t="0"/>
          <a:stretch/>
        </p:blipFill>
        <p:spPr>
          <a:xfrm>
            <a:off x="6629400" y="3843528"/>
            <a:ext cx="497434" cy="621792"/>
          </a:xfrm>
          <a:prstGeom prst="rect">
            <a:avLst/>
          </a:prstGeom>
          <a:noFill/>
          <a:ln>
            <a:noFill/>
          </a:ln>
        </p:spPr>
      </p:pic>
      <p:grpSp>
        <p:nvGrpSpPr>
          <p:cNvPr id="409" name="Google Shape;409;p41"/>
          <p:cNvGrpSpPr/>
          <p:nvPr/>
        </p:nvGrpSpPr>
        <p:grpSpPr>
          <a:xfrm>
            <a:off x="10784152" y="5399433"/>
            <a:ext cx="1353347" cy="1394660"/>
            <a:chOff x="10584503" y="4611484"/>
            <a:chExt cx="1538594" cy="1977120"/>
          </a:xfrm>
        </p:grpSpPr>
        <p:pic>
          <p:nvPicPr>
            <p:cNvPr descr="question mark character - ECHA Microbiology" id="410" name="Google Shape;410;p41"/>
            <p:cNvPicPr preferRelativeResize="0"/>
            <p:nvPr/>
          </p:nvPicPr>
          <p:blipFill rotWithShape="1">
            <a:blip r:embed="rId9">
              <a:alphaModFix/>
            </a:blip>
            <a:srcRect b="0" l="0" r="0" t="0"/>
            <a:stretch/>
          </p:blipFill>
          <p:spPr>
            <a:xfrm>
              <a:off x="10584503" y="4611484"/>
              <a:ext cx="1538594" cy="1538594"/>
            </a:xfrm>
            <a:prstGeom prst="rect">
              <a:avLst/>
            </a:prstGeom>
            <a:noFill/>
            <a:ln>
              <a:noFill/>
            </a:ln>
          </p:spPr>
        </p:pic>
        <p:sp>
          <p:nvSpPr>
            <p:cNvPr id="411" name="Google Shape;411;p41"/>
            <p:cNvSpPr txBox="1"/>
            <p:nvPr/>
          </p:nvSpPr>
          <p:spPr>
            <a:xfrm>
              <a:off x="10812017" y="5934004"/>
              <a:ext cx="1083600" cy="654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Worksheet</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Puzzle</a:t>
              </a:r>
              <a:endParaRPr b="0" i="0" sz="1200" u="none" cap="none" strike="noStrik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2"/>
          <p:cNvSpPr txBox="1"/>
          <p:nvPr>
            <p:ph type="title"/>
          </p:nvPr>
        </p:nvSpPr>
        <p:spPr>
          <a:xfrm>
            <a:off x="4756727" y="184728"/>
            <a:ext cx="6597000" cy="743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Example Circuit #1</a:t>
            </a:r>
            <a:endParaRPr/>
          </a:p>
        </p:txBody>
      </p:sp>
      <p:pic>
        <p:nvPicPr>
          <p:cNvPr id="417" name="Google Shape;417;p42"/>
          <p:cNvPicPr preferRelativeResize="0"/>
          <p:nvPr/>
        </p:nvPicPr>
        <p:blipFill>
          <a:blip r:embed="rId3">
            <a:alphaModFix/>
          </a:blip>
          <a:stretch>
            <a:fillRect/>
          </a:stretch>
        </p:blipFill>
        <p:spPr>
          <a:xfrm>
            <a:off x="2962656" y="2514600"/>
            <a:ext cx="891350" cy="845850"/>
          </a:xfrm>
          <a:prstGeom prst="rect">
            <a:avLst/>
          </a:prstGeom>
          <a:noFill/>
          <a:ln>
            <a:noFill/>
          </a:ln>
        </p:spPr>
      </p:pic>
      <p:pic>
        <p:nvPicPr>
          <p:cNvPr id="418" name="Google Shape;418;p42"/>
          <p:cNvPicPr preferRelativeResize="0"/>
          <p:nvPr/>
        </p:nvPicPr>
        <p:blipFill>
          <a:blip r:embed="rId4">
            <a:alphaModFix/>
          </a:blip>
          <a:stretch>
            <a:fillRect/>
          </a:stretch>
        </p:blipFill>
        <p:spPr>
          <a:xfrm>
            <a:off x="2972926" y="3808173"/>
            <a:ext cx="915291" cy="743100"/>
          </a:xfrm>
          <a:prstGeom prst="rect">
            <a:avLst/>
          </a:prstGeom>
          <a:noFill/>
          <a:ln>
            <a:noFill/>
          </a:ln>
        </p:spPr>
      </p:pic>
      <p:pic>
        <p:nvPicPr>
          <p:cNvPr id="419" name="Google Shape;419;p42"/>
          <p:cNvPicPr preferRelativeResize="0"/>
          <p:nvPr/>
        </p:nvPicPr>
        <p:blipFill>
          <a:blip r:embed="rId5">
            <a:alphaModFix/>
          </a:blip>
          <a:stretch>
            <a:fillRect/>
          </a:stretch>
        </p:blipFill>
        <p:spPr>
          <a:xfrm rot="-5400000">
            <a:off x="4236143" y="2155512"/>
            <a:ext cx="990600" cy="1556375"/>
          </a:xfrm>
          <a:prstGeom prst="rect">
            <a:avLst/>
          </a:prstGeom>
          <a:noFill/>
          <a:ln>
            <a:noFill/>
          </a:ln>
        </p:spPr>
      </p:pic>
      <p:pic>
        <p:nvPicPr>
          <p:cNvPr id="420" name="Google Shape;420;p42"/>
          <p:cNvPicPr preferRelativeResize="0"/>
          <p:nvPr/>
        </p:nvPicPr>
        <p:blipFill>
          <a:blip r:embed="rId6">
            <a:alphaModFix/>
          </a:blip>
          <a:stretch>
            <a:fillRect/>
          </a:stretch>
        </p:blipFill>
        <p:spPr>
          <a:xfrm rot="-5400000">
            <a:off x="5248656" y="2971800"/>
            <a:ext cx="1828800" cy="1371600"/>
          </a:xfrm>
          <a:prstGeom prst="rect">
            <a:avLst/>
          </a:prstGeom>
          <a:noFill/>
          <a:ln>
            <a:noFill/>
          </a:ln>
        </p:spPr>
      </p:pic>
      <p:pic>
        <p:nvPicPr>
          <p:cNvPr id="421" name="Google Shape;421;p42"/>
          <p:cNvPicPr preferRelativeResize="0"/>
          <p:nvPr/>
        </p:nvPicPr>
        <p:blipFill rotWithShape="1">
          <a:blip r:embed="rId7">
            <a:alphaModFix/>
          </a:blip>
          <a:srcRect b="0" l="0" r="0" t="5410"/>
          <a:stretch/>
        </p:blipFill>
        <p:spPr>
          <a:xfrm rot="-5400000">
            <a:off x="6554297" y="2820497"/>
            <a:ext cx="1969862" cy="1380744"/>
          </a:xfrm>
          <a:prstGeom prst="rect">
            <a:avLst/>
          </a:prstGeom>
          <a:noFill/>
          <a:ln>
            <a:noFill/>
          </a:ln>
        </p:spPr>
      </p:pic>
      <p:pic>
        <p:nvPicPr>
          <p:cNvPr id="422" name="Google Shape;422;p42"/>
          <p:cNvPicPr preferRelativeResize="0"/>
          <p:nvPr/>
        </p:nvPicPr>
        <p:blipFill rotWithShape="1">
          <a:blip r:embed="rId6">
            <a:alphaModFix/>
          </a:blip>
          <a:srcRect b="57777" l="83333" r="0" t="0"/>
          <a:stretch/>
        </p:blipFill>
        <p:spPr>
          <a:xfrm rot="-5400000">
            <a:off x="4600956" y="3375659"/>
            <a:ext cx="304799" cy="1447800"/>
          </a:xfrm>
          <a:prstGeom prst="rect">
            <a:avLst/>
          </a:prstGeom>
          <a:noFill/>
          <a:ln>
            <a:noFill/>
          </a:ln>
        </p:spPr>
      </p:pic>
      <p:pic>
        <p:nvPicPr>
          <p:cNvPr descr="Key Clipart Images | Free Download | PNG Transparent Background - Pngtree" id="423" name="Google Shape;423;p42"/>
          <p:cNvPicPr preferRelativeResize="0"/>
          <p:nvPr/>
        </p:nvPicPr>
        <p:blipFill rotWithShape="1">
          <a:blip r:embed="rId8">
            <a:alphaModFix/>
          </a:blip>
          <a:srcRect b="0" l="0" r="0" t="0"/>
          <a:stretch/>
        </p:blipFill>
        <p:spPr>
          <a:xfrm>
            <a:off x="10291635" y="0"/>
            <a:ext cx="1672850" cy="1672850"/>
          </a:xfrm>
          <a:prstGeom prst="rect">
            <a:avLst/>
          </a:prstGeom>
          <a:noFill/>
          <a:ln>
            <a:noFill/>
          </a:ln>
        </p:spPr>
      </p:pic>
      <p:pic>
        <p:nvPicPr>
          <p:cNvPr id="424" name="Google Shape;424;p42"/>
          <p:cNvPicPr preferRelativeResize="0"/>
          <p:nvPr/>
        </p:nvPicPr>
        <p:blipFill rotWithShape="1">
          <a:blip r:embed="rId4">
            <a:alphaModFix/>
          </a:blip>
          <a:srcRect b="0" l="11237" r="11098" t="0"/>
          <a:stretch/>
        </p:blipFill>
        <p:spPr>
          <a:xfrm>
            <a:off x="5257800" y="2667000"/>
            <a:ext cx="533400" cy="562009"/>
          </a:xfrm>
          <a:prstGeom prst="rect">
            <a:avLst/>
          </a:prstGeom>
          <a:noFill/>
          <a:ln>
            <a:noFill/>
          </a:ln>
        </p:spPr>
      </p:pic>
      <p:pic>
        <p:nvPicPr>
          <p:cNvPr id="425" name="Google Shape;425;p42"/>
          <p:cNvPicPr preferRelativeResize="0"/>
          <p:nvPr/>
        </p:nvPicPr>
        <p:blipFill rotWithShape="1">
          <a:blip r:embed="rId4">
            <a:alphaModFix/>
          </a:blip>
          <a:srcRect b="0" l="11237" r="11098" t="0"/>
          <a:stretch/>
        </p:blipFill>
        <p:spPr>
          <a:xfrm>
            <a:off x="5257800" y="3857591"/>
            <a:ext cx="533400" cy="562009"/>
          </a:xfrm>
          <a:prstGeom prst="rect">
            <a:avLst/>
          </a:prstGeom>
          <a:noFill/>
          <a:ln>
            <a:noFill/>
          </a:ln>
        </p:spPr>
      </p:pic>
      <p:pic>
        <p:nvPicPr>
          <p:cNvPr id="426" name="Google Shape;426;p42"/>
          <p:cNvPicPr preferRelativeResize="0"/>
          <p:nvPr/>
        </p:nvPicPr>
        <p:blipFill rotWithShape="1">
          <a:blip r:embed="rId4">
            <a:alphaModFix/>
          </a:blip>
          <a:srcRect b="0" l="11237" r="11098" t="0"/>
          <a:stretch/>
        </p:blipFill>
        <p:spPr>
          <a:xfrm>
            <a:off x="6553200" y="2667000"/>
            <a:ext cx="533400" cy="562009"/>
          </a:xfrm>
          <a:prstGeom prst="rect">
            <a:avLst/>
          </a:prstGeom>
          <a:noFill/>
          <a:ln>
            <a:noFill/>
          </a:ln>
        </p:spPr>
      </p:pic>
      <p:pic>
        <p:nvPicPr>
          <p:cNvPr id="427" name="Google Shape;427;p42"/>
          <p:cNvPicPr preferRelativeResize="0"/>
          <p:nvPr/>
        </p:nvPicPr>
        <p:blipFill rotWithShape="1">
          <a:blip r:embed="rId3">
            <a:alphaModFix/>
          </a:blip>
          <a:srcRect b="0" l="12542" r="12218" t="0"/>
          <a:stretch/>
        </p:blipFill>
        <p:spPr>
          <a:xfrm>
            <a:off x="6629400" y="3843528"/>
            <a:ext cx="497434" cy="621792"/>
          </a:xfrm>
          <a:prstGeom prst="rect">
            <a:avLst/>
          </a:prstGeom>
          <a:noFill/>
          <a:ln>
            <a:noFill/>
          </a:ln>
        </p:spPr>
      </p:pic>
      <p:pic>
        <p:nvPicPr>
          <p:cNvPr id="428" name="Google Shape;428;p42"/>
          <p:cNvPicPr preferRelativeResize="0"/>
          <p:nvPr/>
        </p:nvPicPr>
        <p:blipFill rotWithShape="1">
          <a:blip r:embed="rId4">
            <a:alphaModFix/>
          </a:blip>
          <a:srcRect b="0" l="11237" r="11098" t="0"/>
          <a:stretch/>
        </p:blipFill>
        <p:spPr>
          <a:xfrm>
            <a:off x="8229600" y="3857591"/>
            <a:ext cx="533400" cy="562009"/>
          </a:xfrm>
          <a:prstGeom prst="rect">
            <a:avLst/>
          </a:prstGeom>
          <a:noFill/>
          <a:ln>
            <a:noFill/>
          </a:ln>
        </p:spPr>
      </p:pic>
      <p:pic>
        <p:nvPicPr>
          <p:cNvPr id="429" name="Google Shape;429;p42"/>
          <p:cNvPicPr preferRelativeResize="0"/>
          <p:nvPr/>
        </p:nvPicPr>
        <p:blipFill rotWithShape="1">
          <a:blip r:embed="rId3">
            <a:alphaModFix/>
          </a:blip>
          <a:srcRect b="0" l="12546" r="685" t="0"/>
          <a:stretch/>
        </p:blipFill>
        <p:spPr>
          <a:xfrm>
            <a:off x="8189366" y="2654808"/>
            <a:ext cx="573634" cy="621792"/>
          </a:xfrm>
          <a:prstGeom prst="rect">
            <a:avLst/>
          </a:prstGeom>
          <a:noFill/>
          <a:ln>
            <a:noFill/>
          </a:ln>
        </p:spPr>
      </p:pic>
      <p:grpSp>
        <p:nvGrpSpPr>
          <p:cNvPr id="430" name="Google Shape;430;p42"/>
          <p:cNvGrpSpPr/>
          <p:nvPr/>
        </p:nvGrpSpPr>
        <p:grpSpPr>
          <a:xfrm>
            <a:off x="10784152" y="5399433"/>
            <a:ext cx="1353347" cy="1394660"/>
            <a:chOff x="10584503" y="4611484"/>
            <a:chExt cx="1538594" cy="1977120"/>
          </a:xfrm>
        </p:grpSpPr>
        <p:pic>
          <p:nvPicPr>
            <p:cNvPr descr="question mark character - ECHA Microbiology" id="431" name="Google Shape;431;p42"/>
            <p:cNvPicPr preferRelativeResize="0"/>
            <p:nvPr/>
          </p:nvPicPr>
          <p:blipFill rotWithShape="1">
            <a:blip r:embed="rId9">
              <a:alphaModFix/>
            </a:blip>
            <a:srcRect b="0" l="0" r="0" t="0"/>
            <a:stretch/>
          </p:blipFill>
          <p:spPr>
            <a:xfrm>
              <a:off x="10584503" y="4611484"/>
              <a:ext cx="1538594" cy="1538594"/>
            </a:xfrm>
            <a:prstGeom prst="rect">
              <a:avLst/>
            </a:prstGeom>
            <a:noFill/>
            <a:ln>
              <a:noFill/>
            </a:ln>
          </p:spPr>
        </p:pic>
        <p:sp>
          <p:nvSpPr>
            <p:cNvPr id="432" name="Google Shape;432;p42"/>
            <p:cNvSpPr txBox="1"/>
            <p:nvPr/>
          </p:nvSpPr>
          <p:spPr>
            <a:xfrm>
              <a:off x="10812017" y="5934004"/>
              <a:ext cx="1083600" cy="654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Worksheet</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Puzzle</a:t>
              </a:r>
              <a:endParaRPr b="0" i="0" sz="1200" u="none" cap="none" strike="noStrike">
                <a:solidFill>
                  <a:srgbClr val="00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3"/>
          <p:cNvSpPr txBox="1"/>
          <p:nvPr>
            <p:ph idx="1" type="body"/>
          </p:nvPr>
        </p:nvSpPr>
        <p:spPr>
          <a:xfrm>
            <a:off x="3810000" y="2514600"/>
            <a:ext cx="4585200" cy="16413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b="0" lang="en-US">
                <a:solidFill>
                  <a:schemeClr val="dk1"/>
                </a:solidFill>
                <a:latin typeface="Arial"/>
                <a:ea typeface="Arial"/>
                <a:cs typeface="Arial"/>
                <a:sym typeface="Arial"/>
              </a:rPr>
              <a:t>Now you try one!</a:t>
            </a:r>
            <a:endParaRPr b="0">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4"/>
          <p:cNvSpPr txBox="1"/>
          <p:nvPr>
            <p:ph type="title"/>
          </p:nvPr>
        </p:nvSpPr>
        <p:spPr>
          <a:xfrm>
            <a:off x="4756727" y="184728"/>
            <a:ext cx="6597000" cy="743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Example Circuit #2</a:t>
            </a:r>
            <a:endParaRPr/>
          </a:p>
        </p:txBody>
      </p:sp>
      <p:pic>
        <p:nvPicPr>
          <p:cNvPr id="443" name="Google Shape;443;p44"/>
          <p:cNvPicPr preferRelativeResize="0"/>
          <p:nvPr/>
        </p:nvPicPr>
        <p:blipFill>
          <a:blip r:embed="rId3">
            <a:alphaModFix/>
          </a:blip>
          <a:stretch>
            <a:fillRect/>
          </a:stretch>
        </p:blipFill>
        <p:spPr>
          <a:xfrm>
            <a:off x="2962656" y="2514600"/>
            <a:ext cx="891350" cy="845850"/>
          </a:xfrm>
          <a:prstGeom prst="rect">
            <a:avLst/>
          </a:prstGeom>
          <a:noFill/>
          <a:ln>
            <a:noFill/>
          </a:ln>
        </p:spPr>
      </p:pic>
      <p:pic>
        <p:nvPicPr>
          <p:cNvPr id="444" name="Google Shape;444;p44"/>
          <p:cNvPicPr preferRelativeResize="0"/>
          <p:nvPr/>
        </p:nvPicPr>
        <p:blipFill>
          <a:blip r:embed="rId4">
            <a:alphaModFix/>
          </a:blip>
          <a:stretch>
            <a:fillRect/>
          </a:stretch>
        </p:blipFill>
        <p:spPr>
          <a:xfrm>
            <a:off x="2972926" y="3808173"/>
            <a:ext cx="915291" cy="743100"/>
          </a:xfrm>
          <a:prstGeom prst="rect">
            <a:avLst/>
          </a:prstGeom>
          <a:noFill/>
          <a:ln>
            <a:noFill/>
          </a:ln>
        </p:spPr>
      </p:pic>
      <p:pic>
        <p:nvPicPr>
          <p:cNvPr id="445" name="Google Shape;445;p44"/>
          <p:cNvPicPr preferRelativeResize="0"/>
          <p:nvPr/>
        </p:nvPicPr>
        <p:blipFill rotWithShape="1">
          <a:blip r:embed="rId5">
            <a:alphaModFix/>
          </a:blip>
          <a:srcRect b="0" l="4300" r="-4299" t="0"/>
          <a:stretch/>
        </p:blipFill>
        <p:spPr>
          <a:xfrm rot="-5400000">
            <a:off x="5203512" y="2094553"/>
            <a:ext cx="990600" cy="1556375"/>
          </a:xfrm>
          <a:prstGeom prst="rect">
            <a:avLst/>
          </a:prstGeom>
          <a:noFill/>
          <a:ln>
            <a:noFill/>
          </a:ln>
        </p:spPr>
      </p:pic>
      <p:pic>
        <p:nvPicPr>
          <p:cNvPr id="446" name="Google Shape;446;p44"/>
          <p:cNvPicPr preferRelativeResize="0"/>
          <p:nvPr/>
        </p:nvPicPr>
        <p:blipFill>
          <a:blip r:embed="rId6">
            <a:alphaModFix/>
          </a:blip>
          <a:stretch>
            <a:fillRect/>
          </a:stretch>
        </p:blipFill>
        <p:spPr>
          <a:xfrm rot="5400000">
            <a:off x="4876800" y="3904488"/>
            <a:ext cx="1828800" cy="1371600"/>
          </a:xfrm>
          <a:prstGeom prst="rect">
            <a:avLst/>
          </a:prstGeom>
          <a:noFill/>
          <a:ln>
            <a:noFill/>
          </a:ln>
        </p:spPr>
      </p:pic>
      <p:pic>
        <p:nvPicPr>
          <p:cNvPr id="447" name="Google Shape;447;p44"/>
          <p:cNvPicPr preferRelativeResize="0"/>
          <p:nvPr/>
        </p:nvPicPr>
        <p:blipFill rotWithShape="1">
          <a:blip r:embed="rId7">
            <a:alphaModFix/>
          </a:blip>
          <a:srcRect b="0" l="0" r="0" t="5410"/>
          <a:stretch/>
        </p:blipFill>
        <p:spPr>
          <a:xfrm rot="-5400000">
            <a:off x="3515441" y="2809159"/>
            <a:ext cx="1969862" cy="1380744"/>
          </a:xfrm>
          <a:prstGeom prst="rect">
            <a:avLst/>
          </a:prstGeom>
          <a:noFill/>
          <a:ln>
            <a:noFill/>
          </a:ln>
        </p:spPr>
      </p:pic>
      <p:pic>
        <p:nvPicPr>
          <p:cNvPr id="448" name="Google Shape;448;p44"/>
          <p:cNvPicPr preferRelativeResize="0"/>
          <p:nvPr/>
        </p:nvPicPr>
        <p:blipFill rotWithShape="1">
          <a:blip r:embed="rId6">
            <a:alphaModFix/>
          </a:blip>
          <a:srcRect b="57777" l="83333" r="0" t="0"/>
          <a:stretch/>
        </p:blipFill>
        <p:spPr>
          <a:xfrm rot="-5400000">
            <a:off x="4305300" y="4558284"/>
            <a:ext cx="304799" cy="1447800"/>
          </a:xfrm>
          <a:prstGeom prst="rect">
            <a:avLst/>
          </a:prstGeom>
          <a:noFill/>
          <a:ln>
            <a:noFill/>
          </a:ln>
        </p:spPr>
      </p:pic>
      <p:pic>
        <p:nvPicPr>
          <p:cNvPr id="449" name="Google Shape;449;p44"/>
          <p:cNvPicPr preferRelativeResize="0"/>
          <p:nvPr/>
        </p:nvPicPr>
        <p:blipFill rotWithShape="1">
          <a:blip r:embed="rId4">
            <a:alphaModFix/>
          </a:blip>
          <a:srcRect b="0" l="0" r="8424" t="0"/>
          <a:stretch/>
        </p:blipFill>
        <p:spPr>
          <a:xfrm>
            <a:off x="2971800" y="4953000"/>
            <a:ext cx="838200" cy="743100"/>
          </a:xfrm>
          <a:prstGeom prst="rect">
            <a:avLst/>
          </a:prstGeom>
          <a:noFill/>
          <a:ln>
            <a:noFill/>
          </a:ln>
        </p:spPr>
      </p:pic>
      <p:pic>
        <p:nvPicPr>
          <p:cNvPr id="450" name="Google Shape;450;p44"/>
          <p:cNvPicPr preferRelativeResize="0"/>
          <p:nvPr/>
        </p:nvPicPr>
        <p:blipFill rotWithShape="1">
          <a:blip r:embed="rId7">
            <a:alphaModFix/>
          </a:blip>
          <a:srcRect b="0" l="0" r="0" t="5410"/>
          <a:stretch/>
        </p:blipFill>
        <p:spPr>
          <a:xfrm rot="-5400000">
            <a:off x="6182441" y="2809159"/>
            <a:ext cx="1969862" cy="1380744"/>
          </a:xfrm>
          <a:prstGeom prst="rect">
            <a:avLst/>
          </a:prstGeom>
          <a:noFill/>
          <a:ln>
            <a:noFill/>
          </a:ln>
        </p:spPr>
      </p:pic>
      <p:pic>
        <p:nvPicPr>
          <p:cNvPr id="451" name="Google Shape;451;p44"/>
          <p:cNvPicPr preferRelativeResize="0"/>
          <p:nvPr/>
        </p:nvPicPr>
        <p:blipFill rotWithShape="1">
          <a:blip r:embed="rId5">
            <a:alphaModFix/>
          </a:blip>
          <a:srcRect b="0" l="0" r="0" t="4897"/>
          <a:stretch/>
        </p:blipFill>
        <p:spPr>
          <a:xfrm rot="-5400000">
            <a:off x="6721787" y="4574101"/>
            <a:ext cx="990600" cy="1480175"/>
          </a:xfrm>
          <a:prstGeom prst="rect">
            <a:avLst/>
          </a:prstGeom>
          <a:noFill/>
          <a:ln>
            <a:noFill/>
          </a:ln>
        </p:spPr>
      </p:pic>
      <p:grpSp>
        <p:nvGrpSpPr>
          <p:cNvPr id="452" name="Google Shape;452;p44"/>
          <p:cNvGrpSpPr/>
          <p:nvPr/>
        </p:nvGrpSpPr>
        <p:grpSpPr>
          <a:xfrm>
            <a:off x="10784152" y="5399433"/>
            <a:ext cx="1353347" cy="1394660"/>
            <a:chOff x="10584503" y="4611484"/>
            <a:chExt cx="1538594" cy="1977120"/>
          </a:xfrm>
        </p:grpSpPr>
        <p:pic>
          <p:nvPicPr>
            <p:cNvPr descr="question mark character - ECHA Microbiology" id="453" name="Google Shape;453;p44"/>
            <p:cNvPicPr preferRelativeResize="0"/>
            <p:nvPr/>
          </p:nvPicPr>
          <p:blipFill rotWithShape="1">
            <a:blip r:embed="rId8">
              <a:alphaModFix/>
            </a:blip>
            <a:srcRect b="0" l="0" r="0" t="0"/>
            <a:stretch/>
          </p:blipFill>
          <p:spPr>
            <a:xfrm>
              <a:off x="10584503" y="4611484"/>
              <a:ext cx="1538594" cy="1538594"/>
            </a:xfrm>
            <a:prstGeom prst="rect">
              <a:avLst/>
            </a:prstGeom>
            <a:noFill/>
            <a:ln>
              <a:noFill/>
            </a:ln>
          </p:spPr>
        </p:pic>
        <p:sp>
          <p:nvSpPr>
            <p:cNvPr id="454" name="Google Shape;454;p44"/>
            <p:cNvSpPr txBox="1"/>
            <p:nvPr/>
          </p:nvSpPr>
          <p:spPr>
            <a:xfrm>
              <a:off x="10812017" y="5934004"/>
              <a:ext cx="1083600" cy="654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Worksheet</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Puzzle</a:t>
              </a:r>
              <a:endParaRPr b="0" i="0" sz="1200" u="none" cap="none" strike="noStrik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5"/>
          <p:cNvSpPr txBox="1"/>
          <p:nvPr>
            <p:ph type="title"/>
          </p:nvPr>
        </p:nvSpPr>
        <p:spPr>
          <a:xfrm>
            <a:off x="4756727" y="184728"/>
            <a:ext cx="6597000" cy="743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Example Circuit #2</a:t>
            </a:r>
            <a:endParaRPr/>
          </a:p>
        </p:txBody>
      </p:sp>
      <p:pic>
        <p:nvPicPr>
          <p:cNvPr id="460" name="Google Shape;460;p45"/>
          <p:cNvPicPr preferRelativeResize="0"/>
          <p:nvPr/>
        </p:nvPicPr>
        <p:blipFill>
          <a:blip r:embed="rId3">
            <a:alphaModFix/>
          </a:blip>
          <a:stretch>
            <a:fillRect/>
          </a:stretch>
        </p:blipFill>
        <p:spPr>
          <a:xfrm>
            <a:off x="2962656" y="2514600"/>
            <a:ext cx="891350" cy="845850"/>
          </a:xfrm>
          <a:prstGeom prst="rect">
            <a:avLst/>
          </a:prstGeom>
          <a:noFill/>
          <a:ln>
            <a:noFill/>
          </a:ln>
        </p:spPr>
      </p:pic>
      <p:pic>
        <p:nvPicPr>
          <p:cNvPr id="461" name="Google Shape;461;p45"/>
          <p:cNvPicPr preferRelativeResize="0"/>
          <p:nvPr/>
        </p:nvPicPr>
        <p:blipFill>
          <a:blip r:embed="rId4">
            <a:alphaModFix/>
          </a:blip>
          <a:stretch>
            <a:fillRect/>
          </a:stretch>
        </p:blipFill>
        <p:spPr>
          <a:xfrm>
            <a:off x="2972926" y="3808173"/>
            <a:ext cx="915291" cy="743100"/>
          </a:xfrm>
          <a:prstGeom prst="rect">
            <a:avLst/>
          </a:prstGeom>
          <a:noFill/>
          <a:ln>
            <a:noFill/>
          </a:ln>
        </p:spPr>
      </p:pic>
      <p:pic>
        <p:nvPicPr>
          <p:cNvPr id="462" name="Google Shape;462;p45"/>
          <p:cNvPicPr preferRelativeResize="0"/>
          <p:nvPr/>
        </p:nvPicPr>
        <p:blipFill rotWithShape="1">
          <a:blip r:embed="rId5">
            <a:alphaModFix/>
          </a:blip>
          <a:srcRect b="0" l="4300" r="-4299" t="0"/>
          <a:stretch/>
        </p:blipFill>
        <p:spPr>
          <a:xfrm rot="-5400000">
            <a:off x="5203512" y="2094553"/>
            <a:ext cx="990600" cy="1556375"/>
          </a:xfrm>
          <a:prstGeom prst="rect">
            <a:avLst/>
          </a:prstGeom>
          <a:noFill/>
          <a:ln>
            <a:noFill/>
          </a:ln>
        </p:spPr>
      </p:pic>
      <p:pic>
        <p:nvPicPr>
          <p:cNvPr id="463" name="Google Shape;463;p45"/>
          <p:cNvPicPr preferRelativeResize="0"/>
          <p:nvPr/>
        </p:nvPicPr>
        <p:blipFill>
          <a:blip r:embed="rId6">
            <a:alphaModFix/>
          </a:blip>
          <a:stretch>
            <a:fillRect/>
          </a:stretch>
        </p:blipFill>
        <p:spPr>
          <a:xfrm rot="5400000">
            <a:off x="4876800" y="3904488"/>
            <a:ext cx="1828800" cy="1371600"/>
          </a:xfrm>
          <a:prstGeom prst="rect">
            <a:avLst/>
          </a:prstGeom>
          <a:noFill/>
          <a:ln>
            <a:noFill/>
          </a:ln>
        </p:spPr>
      </p:pic>
      <p:pic>
        <p:nvPicPr>
          <p:cNvPr id="464" name="Google Shape;464;p45"/>
          <p:cNvPicPr preferRelativeResize="0"/>
          <p:nvPr/>
        </p:nvPicPr>
        <p:blipFill rotWithShape="1">
          <a:blip r:embed="rId7">
            <a:alphaModFix/>
          </a:blip>
          <a:srcRect b="0" l="0" r="0" t="5410"/>
          <a:stretch/>
        </p:blipFill>
        <p:spPr>
          <a:xfrm rot="-5400000">
            <a:off x="3515441" y="2809159"/>
            <a:ext cx="1969862" cy="1380744"/>
          </a:xfrm>
          <a:prstGeom prst="rect">
            <a:avLst/>
          </a:prstGeom>
          <a:noFill/>
          <a:ln>
            <a:noFill/>
          </a:ln>
        </p:spPr>
      </p:pic>
      <p:pic>
        <p:nvPicPr>
          <p:cNvPr id="465" name="Google Shape;465;p45"/>
          <p:cNvPicPr preferRelativeResize="0"/>
          <p:nvPr/>
        </p:nvPicPr>
        <p:blipFill rotWithShape="1">
          <a:blip r:embed="rId6">
            <a:alphaModFix/>
          </a:blip>
          <a:srcRect b="57777" l="83333" r="0" t="0"/>
          <a:stretch/>
        </p:blipFill>
        <p:spPr>
          <a:xfrm rot="-5400000">
            <a:off x="4305300" y="4558284"/>
            <a:ext cx="304799" cy="1447800"/>
          </a:xfrm>
          <a:prstGeom prst="rect">
            <a:avLst/>
          </a:prstGeom>
          <a:noFill/>
          <a:ln>
            <a:noFill/>
          </a:ln>
        </p:spPr>
      </p:pic>
      <p:pic>
        <p:nvPicPr>
          <p:cNvPr id="466" name="Google Shape;466;p45"/>
          <p:cNvPicPr preferRelativeResize="0"/>
          <p:nvPr/>
        </p:nvPicPr>
        <p:blipFill rotWithShape="1">
          <a:blip r:embed="rId4">
            <a:alphaModFix/>
          </a:blip>
          <a:srcRect b="0" l="0" r="8424" t="0"/>
          <a:stretch/>
        </p:blipFill>
        <p:spPr>
          <a:xfrm>
            <a:off x="2971800" y="4953000"/>
            <a:ext cx="838200" cy="743100"/>
          </a:xfrm>
          <a:prstGeom prst="rect">
            <a:avLst/>
          </a:prstGeom>
          <a:noFill/>
          <a:ln>
            <a:noFill/>
          </a:ln>
        </p:spPr>
      </p:pic>
      <p:pic>
        <p:nvPicPr>
          <p:cNvPr id="467" name="Google Shape;467;p45"/>
          <p:cNvPicPr preferRelativeResize="0"/>
          <p:nvPr/>
        </p:nvPicPr>
        <p:blipFill rotWithShape="1">
          <a:blip r:embed="rId7">
            <a:alphaModFix/>
          </a:blip>
          <a:srcRect b="0" l="0" r="0" t="5410"/>
          <a:stretch/>
        </p:blipFill>
        <p:spPr>
          <a:xfrm rot="-5400000">
            <a:off x="6182441" y="2809159"/>
            <a:ext cx="1969862" cy="1380744"/>
          </a:xfrm>
          <a:prstGeom prst="rect">
            <a:avLst/>
          </a:prstGeom>
          <a:noFill/>
          <a:ln>
            <a:noFill/>
          </a:ln>
        </p:spPr>
      </p:pic>
      <p:pic>
        <p:nvPicPr>
          <p:cNvPr id="468" name="Google Shape;468;p45"/>
          <p:cNvPicPr preferRelativeResize="0"/>
          <p:nvPr/>
        </p:nvPicPr>
        <p:blipFill rotWithShape="1">
          <a:blip r:embed="rId5">
            <a:alphaModFix/>
          </a:blip>
          <a:srcRect b="0" l="0" r="0" t="4897"/>
          <a:stretch/>
        </p:blipFill>
        <p:spPr>
          <a:xfrm rot="-5400000">
            <a:off x="6721787" y="4574101"/>
            <a:ext cx="990600" cy="1480175"/>
          </a:xfrm>
          <a:prstGeom prst="rect">
            <a:avLst/>
          </a:prstGeom>
          <a:noFill/>
          <a:ln>
            <a:noFill/>
          </a:ln>
        </p:spPr>
      </p:pic>
      <p:pic>
        <p:nvPicPr>
          <p:cNvPr descr="Key Clipart Images | Free Download | PNG Transparent Background - Pngtree" id="469" name="Google Shape;469;p45"/>
          <p:cNvPicPr preferRelativeResize="0"/>
          <p:nvPr/>
        </p:nvPicPr>
        <p:blipFill rotWithShape="1">
          <a:blip r:embed="rId8">
            <a:alphaModFix/>
          </a:blip>
          <a:srcRect b="0" l="0" r="0" t="0"/>
          <a:stretch/>
        </p:blipFill>
        <p:spPr>
          <a:xfrm>
            <a:off x="10291635" y="0"/>
            <a:ext cx="1672850" cy="1672850"/>
          </a:xfrm>
          <a:prstGeom prst="rect">
            <a:avLst/>
          </a:prstGeom>
          <a:noFill/>
          <a:ln>
            <a:noFill/>
          </a:ln>
        </p:spPr>
      </p:pic>
      <p:pic>
        <p:nvPicPr>
          <p:cNvPr id="470" name="Google Shape;470;p45"/>
          <p:cNvPicPr preferRelativeResize="0"/>
          <p:nvPr/>
        </p:nvPicPr>
        <p:blipFill rotWithShape="1">
          <a:blip r:embed="rId4">
            <a:alphaModFix/>
          </a:blip>
          <a:srcRect b="0" l="11237" r="11098" t="0"/>
          <a:stretch/>
        </p:blipFill>
        <p:spPr>
          <a:xfrm>
            <a:off x="4800600" y="2638391"/>
            <a:ext cx="533400" cy="562009"/>
          </a:xfrm>
          <a:prstGeom prst="rect">
            <a:avLst/>
          </a:prstGeom>
          <a:noFill/>
          <a:ln>
            <a:noFill/>
          </a:ln>
        </p:spPr>
      </p:pic>
      <p:pic>
        <p:nvPicPr>
          <p:cNvPr id="471" name="Google Shape;471;p45"/>
          <p:cNvPicPr preferRelativeResize="0"/>
          <p:nvPr/>
        </p:nvPicPr>
        <p:blipFill rotWithShape="1">
          <a:blip r:embed="rId3">
            <a:alphaModFix/>
          </a:blip>
          <a:srcRect b="0" l="12546" r="685" t="0"/>
          <a:stretch/>
        </p:blipFill>
        <p:spPr>
          <a:xfrm>
            <a:off x="4836566" y="3810000"/>
            <a:ext cx="573634" cy="621792"/>
          </a:xfrm>
          <a:prstGeom prst="rect">
            <a:avLst/>
          </a:prstGeom>
          <a:noFill/>
          <a:ln>
            <a:noFill/>
          </a:ln>
        </p:spPr>
      </p:pic>
      <p:pic>
        <p:nvPicPr>
          <p:cNvPr id="472" name="Google Shape;472;p45"/>
          <p:cNvPicPr preferRelativeResize="0"/>
          <p:nvPr/>
        </p:nvPicPr>
        <p:blipFill rotWithShape="1">
          <a:blip r:embed="rId4">
            <a:alphaModFix/>
          </a:blip>
          <a:srcRect b="0" l="11237" r="11098" t="0"/>
          <a:stretch/>
        </p:blipFill>
        <p:spPr>
          <a:xfrm>
            <a:off x="4876800" y="5029200"/>
            <a:ext cx="533400" cy="562009"/>
          </a:xfrm>
          <a:prstGeom prst="rect">
            <a:avLst/>
          </a:prstGeom>
          <a:noFill/>
          <a:ln>
            <a:noFill/>
          </a:ln>
        </p:spPr>
      </p:pic>
      <p:grpSp>
        <p:nvGrpSpPr>
          <p:cNvPr id="473" name="Google Shape;473;p45"/>
          <p:cNvGrpSpPr/>
          <p:nvPr/>
        </p:nvGrpSpPr>
        <p:grpSpPr>
          <a:xfrm>
            <a:off x="10784152" y="5399433"/>
            <a:ext cx="1353347" cy="1394660"/>
            <a:chOff x="10584503" y="4611484"/>
            <a:chExt cx="1538594" cy="1977120"/>
          </a:xfrm>
        </p:grpSpPr>
        <p:pic>
          <p:nvPicPr>
            <p:cNvPr descr="question mark character - ECHA Microbiology" id="474" name="Google Shape;474;p45"/>
            <p:cNvPicPr preferRelativeResize="0"/>
            <p:nvPr/>
          </p:nvPicPr>
          <p:blipFill rotWithShape="1">
            <a:blip r:embed="rId9">
              <a:alphaModFix/>
            </a:blip>
            <a:srcRect b="0" l="0" r="0" t="0"/>
            <a:stretch/>
          </p:blipFill>
          <p:spPr>
            <a:xfrm>
              <a:off x="10584503" y="4611484"/>
              <a:ext cx="1538594" cy="1538594"/>
            </a:xfrm>
            <a:prstGeom prst="rect">
              <a:avLst/>
            </a:prstGeom>
            <a:noFill/>
            <a:ln>
              <a:noFill/>
            </a:ln>
          </p:spPr>
        </p:pic>
        <p:sp>
          <p:nvSpPr>
            <p:cNvPr id="475" name="Google Shape;475;p45"/>
            <p:cNvSpPr txBox="1"/>
            <p:nvPr/>
          </p:nvSpPr>
          <p:spPr>
            <a:xfrm>
              <a:off x="10812017" y="5934004"/>
              <a:ext cx="1083600" cy="654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Worksheet</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Puzzle</a:t>
              </a:r>
              <a:endParaRPr b="0" i="0" sz="1200" u="none" cap="none" strike="noStrik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6"/>
          <p:cNvSpPr txBox="1"/>
          <p:nvPr>
            <p:ph type="title"/>
          </p:nvPr>
        </p:nvSpPr>
        <p:spPr>
          <a:xfrm>
            <a:off x="4756727" y="184728"/>
            <a:ext cx="6597000" cy="743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Example Circuit #2</a:t>
            </a:r>
            <a:endParaRPr/>
          </a:p>
        </p:txBody>
      </p:sp>
      <p:pic>
        <p:nvPicPr>
          <p:cNvPr id="481" name="Google Shape;481;p46"/>
          <p:cNvPicPr preferRelativeResize="0"/>
          <p:nvPr/>
        </p:nvPicPr>
        <p:blipFill>
          <a:blip r:embed="rId3">
            <a:alphaModFix/>
          </a:blip>
          <a:stretch>
            <a:fillRect/>
          </a:stretch>
        </p:blipFill>
        <p:spPr>
          <a:xfrm>
            <a:off x="2962656" y="2514600"/>
            <a:ext cx="891350" cy="845850"/>
          </a:xfrm>
          <a:prstGeom prst="rect">
            <a:avLst/>
          </a:prstGeom>
          <a:noFill/>
          <a:ln>
            <a:noFill/>
          </a:ln>
        </p:spPr>
      </p:pic>
      <p:pic>
        <p:nvPicPr>
          <p:cNvPr id="482" name="Google Shape;482;p46"/>
          <p:cNvPicPr preferRelativeResize="0"/>
          <p:nvPr/>
        </p:nvPicPr>
        <p:blipFill>
          <a:blip r:embed="rId4">
            <a:alphaModFix/>
          </a:blip>
          <a:stretch>
            <a:fillRect/>
          </a:stretch>
        </p:blipFill>
        <p:spPr>
          <a:xfrm>
            <a:off x="2972926" y="3808173"/>
            <a:ext cx="915291" cy="743100"/>
          </a:xfrm>
          <a:prstGeom prst="rect">
            <a:avLst/>
          </a:prstGeom>
          <a:noFill/>
          <a:ln>
            <a:noFill/>
          </a:ln>
        </p:spPr>
      </p:pic>
      <p:pic>
        <p:nvPicPr>
          <p:cNvPr id="483" name="Google Shape;483;p46"/>
          <p:cNvPicPr preferRelativeResize="0"/>
          <p:nvPr/>
        </p:nvPicPr>
        <p:blipFill rotWithShape="1">
          <a:blip r:embed="rId5">
            <a:alphaModFix/>
          </a:blip>
          <a:srcRect b="0" l="4300" r="-4299" t="0"/>
          <a:stretch/>
        </p:blipFill>
        <p:spPr>
          <a:xfrm rot="-5400000">
            <a:off x="5203512" y="2094553"/>
            <a:ext cx="990600" cy="1556375"/>
          </a:xfrm>
          <a:prstGeom prst="rect">
            <a:avLst/>
          </a:prstGeom>
          <a:noFill/>
          <a:ln>
            <a:noFill/>
          </a:ln>
        </p:spPr>
      </p:pic>
      <p:pic>
        <p:nvPicPr>
          <p:cNvPr id="484" name="Google Shape;484;p46"/>
          <p:cNvPicPr preferRelativeResize="0"/>
          <p:nvPr/>
        </p:nvPicPr>
        <p:blipFill>
          <a:blip r:embed="rId6">
            <a:alphaModFix/>
          </a:blip>
          <a:stretch>
            <a:fillRect/>
          </a:stretch>
        </p:blipFill>
        <p:spPr>
          <a:xfrm rot="5400000">
            <a:off x="4876800" y="3904488"/>
            <a:ext cx="1828800" cy="1371600"/>
          </a:xfrm>
          <a:prstGeom prst="rect">
            <a:avLst/>
          </a:prstGeom>
          <a:noFill/>
          <a:ln>
            <a:noFill/>
          </a:ln>
        </p:spPr>
      </p:pic>
      <p:pic>
        <p:nvPicPr>
          <p:cNvPr id="485" name="Google Shape;485;p46"/>
          <p:cNvPicPr preferRelativeResize="0"/>
          <p:nvPr/>
        </p:nvPicPr>
        <p:blipFill rotWithShape="1">
          <a:blip r:embed="rId7">
            <a:alphaModFix/>
          </a:blip>
          <a:srcRect b="0" l="0" r="0" t="5410"/>
          <a:stretch/>
        </p:blipFill>
        <p:spPr>
          <a:xfrm rot="-5400000">
            <a:off x="3515441" y="2809159"/>
            <a:ext cx="1969862" cy="1380744"/>
          </a:xfrm>
          <a:prstGeom prst="rect">
            <a:avLst/>
          </a:prstGeom>
          <a:noFill/>
          <a:ln>
            <a:noFill/>
          </a:ln>
        </p:spPr>
      </p:pic>
      <p:pic>
        <p:nvPicPr>
          <p:cNvPr id="486" name="Google Shape;486;p46"/>
          <p:cNvPicPr preferRelativeResize="0"/>
          <p:nvPr/>
        </p:nvPicPr>
        <p:blipFill rotWithShape="1">
          <a:blip r:embed="rId6">
            <a:alphaModFix/>
          </a:blip>
          <a:srcRect b="57777" l="83333" r="0" t="0"/>
          <a:stretch/>
        </p:blipFill>
        <p:spPr>
          <a:xfrm rot="-5400000">
            <a:off x="4305300" y="4558284"/>
            <a:ext cx="304799" cy="1447800"/>
          </a:xfrm>
          <a:prstGeom prst="rect">
            <a:avLst/>
          </a:prstGeom>
          <a:noFill/>
          <a:ln>
            <a:noFill/>
          </a:ln>
        </p:spPr>
      </p:pic>
      <p:pic>
        <p:nvPicPr>
          <p:cNvPr id="487" name="Google Shape;487;p46"/>
          <p:cNvPicPr preferRelativeResize="0"/>
          <p:nvPr/>
        </p:nvPicPr>
        <p:blipFill rotWithShape="1">
          <a:blip r:embed="rId4">
            <a:alphaModFix/>
          </a:blip>
          <a:srcRect b="0" l="0" r="8424" t="0"/>
          <a:stretch/>
        </p:blipFill>
        <p:spPr>
          <a:xfrm>
            <a:off x="2971800" y="4953000"/>
            <a:ext cx="838200" cy="743100"/>
          </a:xfrm>
          <a:prstGeom prst="rect">
            <a:avLst/>
          </a:prstGeom>
          <a:noFill/>
          <a:ln>
            <a:noFill/>
          </a:ln>
        </p:spPr>
      </p:pic>
      <p:pic>
        <p:nvPicPr>
          <p:cNvPr id="488" name="Google Shape;488;p46"/>
          <p:cNvPicPr preferRelativeResize="0"/>
          <p:nvPr/>
        </p:nvPicPr>
        <p:blipFill rotWithShape="1">
          <a:blip r:embed="rId7">
            <a:alphaModFix/>
          </a:blip>
          <a:srcRect b="0" l="0" r="0" t="5410"/>
          <a:stretch/>
        </p:blipFill>
        <p:spPr>
          <a:xfrm rot="-5400000">
            <a:off x="6182441" y="2809159"/>
            <a:ext cx="1969862" cy="1380744"/>
          </a:xfrm>
          <a:prstGeom prst="rect">
            <a:avLst/>
          </a:prstGeom>
          <a:noFill/>
          <a:ln>
            <a:noFill/>
          </a:ln>
        </p:spPr>
      </p:pic>
      <p:pic>
        <p:nvPicPr>
          <p:cNvPr id="489" name="Google Shape;489;p46"/>
          <p:cNvPicPr preferRelativeResize="0"/>
          <p:nvPr/>
        </p:nvPicPr>
        <p:blipFill rotWithShape="1">
          <a:blip r:embed="rId5">
            <a:alphaModFix/>
          </a:blip>
          <a:srcRect b="0" l="0" r="0" t="4897"/>
          <a:stretch/>
        </p:blipFill>
        <p:spPr>
          <a:xfrm rot="-5400000">
            <a:off x="6721787" y="4574101"/>
            <a:ext cx="990600" cy="1480175"/>
          </a:xfrm>
          <a:prstGeom prst="rect">
            <a:avLst/>
          </a:prstGeom>
          <a:noFill/>
          <a:ln>
            <a:noFill/>
          </a:ln>
        </p:spPr>
      </p:pic>
      <p:pic>
        <p:nvPicPr>
          <p:cNvPr descr="Key Clipart Images | Free Download | PNG Transparent Background - Pngtree" id="490" name="Google Shape;490;p46"/>
          <p:cNvPicPr preferRelativeResize="0"/>
          <p:nvPr/>
        </p:nvPicPr>
        <p:blipFill rotWithShape="1">
          <a:blip r:embed="rId8">
            <a:alphaModFix/>
          </a:blip>
          <a:srcRect b="0" l="0" r="0" t="0"/>
          <a:stretch/>
        </p:blipFill>
        <p:spPr>
          <a:xfrm>
            <a:off x="10291635" y="0"/>
            <a:ext cx="1672850" cy="1672850"/>
          </a:xfrm>
          <a:prstGeom prst="rect">
            <a:avLst/>
          </a:prstGeom>
          <a:noFill/>
          <a:ln>
            <a:noFill/>
          </a:ln>
        </p:spPr>
      </p:pic>
      <p:pic>
        <p:nvPicPr>
          <p:cNvPr id="491" name="Google Shape;491;p46"/>
          <p:cNvPicPr preferRelativeResize="0"/>
          <p:nvPr/>
        </p:nvPicPr>
        <p:blipFill rotWithShape="1">
          <a:blip r:embed="rId4">
            <a:alphaModFix/>
          </a:blip>
          <a:srcRect b="0" l="11237" r="11098" t="0"/>
          <a:stretch/>
        </p:blipFill>
        <p:spPr>
          <a:xfrm>
            <a:off x="4800600" y="2638391"/>
            <a:ext cx="533400" cy="562009"/>
          </a:xfrm>
          <a:prstGeom prst="rect">
            <a:avLst/>
          </a:prstGeom>
          <a:noFill/>
          <a:ln>
            <a:noFill/>
          </a:ln>
        </p:spPr>
      </p:pic>
      <p:pic>
        <p:nvPicPr>
          <p:cNvPr id="492" name="Google Shape;492;p46"/>
          <p:cNvPicPr preferRelativeResize="0"/>
          <p:nvPr/>
        </p:nvPicPr>
        <p:blipFill rotWithShape="1">
          <a:blip r:embed="rId3">
            <a:alphaModFix/>
          </a:blip>
          <a:srcRect b="0" l="12546" r="685" t="0"/>
          <a:stretch/>
        </p:blipFill>
        <p:spPr>
          <a:xfrm>
            <a:off x="4836566" y="3810000"/>
            <a:ext cx="573634" cy="621792"/>
          </a:xfrm>
          <a:prstGeom prst="rect">
            <a:avLst/>
          </a:prstGeom>
          <a:noFill/>
          <a:ln>
            <a:noFill/>
          </a:ln>
        </p:spPr>
      </p:pic>
      <p:pic>
        <p:nvPicPr>
          <p:cNvPr id="493" name="Google Shape;493;p46"/>
          <p:cNvPicPr preferRelativeResize="0"/>
          <p:nvPr/>
        </p:nvPicPr>
        <p:blipFill rotWithShape="1">
          <a:blip r:embed="rId4">
            <a:alphaModFix/>
          </a:blip>
          <a:srcRect b="0" l="11237" r="11098" t="0"/>
          <a:stretch/>
        </p:blipFill>
        <p:spPr>
          <a:xfrm>
            <a:off x="4876800" y="5029200"/>
            <a:ext cx="533400" cy="562009"/>
          </a:xfrm>
          <a:prstGeom prst="rect">
            <a:avLst/>
          </a:prstGeom>
          <a:noFill/>
          <a:ln>
            <a:noFill/>
          </a:ln>
        </p:spPr>
      </p:pic>
      <p:pic>
        <p:nvPicPr>
          <p:cNvPr id="494" name="Google Shape;494;p46"/>
          <p:cNvPicPr preferRelativeResize="0"/>
          <p:nvPr/>
        </p:nvPicPr>
        <p:blipFill rotWithShape="1">
          <a:blip r:embed="rId4">
            <a:alphaModFix/>
          </a:blip>
          <a:srcRect b="0" l="11237" r="11098" t="0"/>
          <a:stretch/>
        </p:blipFill>
        <p:spPr>
          <a:xfrm>
            <a:off x="6248400" y="5000591"/>
            <a:ext cx="533400" cy="562009"/>
          </a:xfrm>
          <a:prstGeom prst="rect">
            <a:avLst/>
          </a:prstGeom>
          <a:noFill/>
          <a:ln>
            <a:noFill/>
          </a:ln>
        </p:spPr>
      </p:pic>
      <p:pic>
        <p:nvPicPr>
          <p:cNvPr id="495" name="Google Shape;495;p46"/>
          <p:cNvPicPr preferRelativeResize="0"/>
          <p:nvPr/>
        </p:nvPicPr>
        <p:blipFill rotWithShape="1">
          <a:blip r:embed="rId4">
            <a:alphaModFix/>
          </a:blip>
          <a:srcRect b="0" l="11237" r="11098" t="0"/>
          <a:stretch/>
        </p:blipFill>
        <p:spPr>
          <a:xfrm>
            <a:off x="6248400" y="3810000"/>
            <a:ext cx="533400" cy="562009"/>
          </a:xfrm>
          <a:prstGeom prst="rect">
            <a:avLst/>
          </a:prstGeom>
          <a:noFill/>
          <a:ln>
            <a:noFill/>
          </a:ln>
        </p:spPr>
      </p:pic>
      <p:pic>
        <p:nvPicPr>
          <p:cNvPr id="496" name="Google Shape;496;p46"/>
          <p:cNvPicPr preferRelativeResize="0"/>
          <p:nvPr/>
        </p:nvPicPr>
        <p:blipFill rotWithShape="1">
          <a:blip r:embed="rId3">
            <a:alphaModFix/>
          </a:blip>
          <a:srcRect b="0" l="12546" r="685" t="0"/>
          <a:stretch/>
        </p:blipFill>
        <p:spPr>
          <a:xfrm>
            <a:off x="6208166" y="2590800"/>
            <a:ext cx="573634" cy="621792"/>
          </a:xfrm>
          <a:prstGeom prst="rect">
            <a:avLst/>
          </a:prstGeom>
          <a:noFill/>
          <a:ln>
            <a:noFill/>
          </a:ln>
        </p:spPr>
      </p:pic>
      <p:grpSp>
        <p:nvGrpSpPr>
          <p:cNvPr id="497" name="Google Shape;497;p46"/>
          <p:cNvGrpSpPr/>
          <p:nvPr/>
        </p:nvGrpSpPr>
        <p:grpSpPr>
          <a:xfrm>
            <a:off x="10784152" y="5399433"/>
            <a:ext cx="1353347" cy="1394660"/>
            <a:chOff x="10584503" y="4611484"/>
            <a:chExt cx="1538594" cy="1977120"/>
          </a:xfrm>
        </p:grpSpPr>
        <p:pic>
          <p:nvPicPr>
            <p:cNvPr descr="question mark character - ECHA Microbiology" id="498" name="Google Shape;498;p46"/>
            <p:cNvPicPr preferRelativeResize="0"/>
            <p:nvPr/>
          </p:nvPicPr>
          <p:blipFill rotWithShape="1">
            <a:blip r:embed="rId9">
              <a:alphaModFix/>
            </a:blip>
            <a:srcRect b="0" l="0" r="0" t="0"/>
            <a:stretch/>
          </p:blipFill>
          <p:spPr>
            <a:xfrm>
              <a:off x="10584503" y="4611484"/>
              <a:ext cx="1538594" cy="1538594"/>
            </a:xfrm>
            <a:prstGeom prst="rect">
              <a:avLst/>
            </a:prstGeom>
            <a:noFill/>
            <a:ln>
              <a:noFill/>
            </a:ln>
          </p:spPr>
        </p:pic>
        <p:sp>
          <p:nvSpPr>
            <p:cNvPr id="499" name="Google Shape;499;p46"/>
            <p:cNvSpPr txBox="1"/>
            <p:nvPr/>
          </p:nvSpPr>
          <p:spPr>
            <a:xfrm>
              <a:off x="10812017" y="5934004"/>
              <a:ext cx="1083600" cy="654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Worksheet</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Puzzle</a:t>
              </a:r>
              <a:endParaRPr b="0" i="0" sz="1200" u="none" cap="none" strike="noStrik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7"/>
          <p:cNvSpPr txBox="1"/>
          <p:nvPr>
            <p:ph type="title"/>
          </p:nvPr>
        </p:nvSpPr>
        <p:spPr>
          <a:xfrm>
            <a:off x="4756727" y="184728"/>
            <a:ext cx="6597000" cy="743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Example Circuit #2</a:t>
            </a:r>
            <a:endParaRPr/>
          </a:p>
        </p:txBody>
      </p:sp>
      <p:pic>
        <p:nvPicPr>
          <p:cNvPr id="505" name="Google Shape;505;p47"/>
          <p:cNvPicPr preferRelativeResize="0"/>
          <p:nvPr/>
        </p:nvPicPr>
        <p:blipFill>
          <a:blip r:embed="rId3">
            <a:alphaModFix/>
          </a:blip>
          <a:stretch>
            <a:fillRect/>
          </a:stretch>
        </p:blipFill>
        <p:spPr>
          <a:xfrm>
            <a:off x="2962656" y="2514600"/>
            <a:ext cx="891350" cy="845850"/>
          </a:xfrm>
          <a:prstGeom prst="rect">
            <a:avLst/>
          </a:prstGeom>
          <a:noFill/>
          <a:ln>
            <a:noFill/>
          </a:ln>
        </p:spPr>
      </p:pic>
      <p:pic>
        <p:nvPicPr>
          <p:cNvPr id="506" name="Google Shape;506;p47"/>
          <p:cNvPicPr preferRelativeResize="0"/>
          <p:nvPr/>
        </p:nvPicPr>
        <p:blipFill>
          <a:blip r:embed="rId4">
            <a:alphaModFix/>
          </a:blip>
          <a:stretch>
            <a:fillRect/>
          </a:stretch>
        </p:blipFill>
        <p:spPr>
          <a:xfrm>
            <a:off x="2972926" y="3808173"/>
            <a:ext cx="915291" cy="743100"/>
          </a:xfrm>
          <a:prstGeom prst="rect">
            <a:avLst/>
          </a:prstGeom>
          <a:noFill/>
          <a:ln>
            <a:noFill/>
          </a:ln>
        </p:spPr>
      </p:pic>
      <p:pic>
        <p:nvPicPr>
          <p:cNvPr id="507" name="Google Shape;507;p47"/>
          <p:cNvPicPr preferRelativeResize="0"/>
          <p:nvPr/>
        </p:nvPicPr>
        <p:blipFill rotWithShape="1">
          <a:blip r:embed="rId5">
            <a:alphaModFix/>
          </a:blip>
          <a:srcRect b="0" l="4300" r="-4299" t="0"/>
          <a:stretch/>
        </p:blipFill>
        <p:spPr>
          <a:xfrm rot="-5400000">
            <a:off x="5203512" y="2094553"/>
            <a:ext cx="990600" cy="1556375"/>
          </a:xfrm>
          <a:prstGeom prst="rect">
            <a:avLst/>
          </a:prstGeom>
          <a:noFill/>
          <a:ln>
            <a:noFill/>
          </a:ln>
        </p:spPr>
      </p:pic>
      <p:pic>
        <p:nvPicPr>
          <p:cNvPr id="508" name="Google Shape;508;p47"/>
          <p:cNvPicPr preferRelativeResize="0"/>
          <p:nvPr/>
        </p:nvPicPr>
        <p:blipFill>
          <a:blip r:embed="rId6">
            <a:alphaModFix/>
          </a:blip>
          <a:stretch>
            <a:fillRect/>
          </a:stretch>
        </p:blipFill>
        <p:spPr>
          <a:xfrm rot="5400000">
            <a:off x="4876800" y="3904488"/>
            <a:ext cx="1828800" cy="1371600"/>
          </a:xfrm>
          <a:prstGeom prst="rect">
            <a:avLst/>
          </a:prstGeom>
          <a:noFill/>
          <a:ln>
            <a:noFill/>
          </a:ln>
        </p:spPr>
      </p:pic>
      <p:pic>
        <p:nvPicPr>
          <p:cNvPr id="509" name="Google Shape;509;p47"/>
          <p:cNvPicPr preferRelativeResize="0"/>
          <p:nvPr/>
        </p:nvPicPr>
        <p:blipFill rotWithShape="1">
          <a:blip r:embed="rId7">
            <a:alphaModFix/>
          </a:blip>
          <a:srcRect b="0" l="0" r="0" t="5410"/>
          <a:stretch/>
        </p:blipFill>
        <p:spPr>
          <a:xfrm rot="-5400000">
            <a:off x="3515441" y="2809159"/>
            <a:ext cx="1969862" cy="1380744"/>
          </a:xfrm>
          <a:prstGeom prst="rect">
            <a:avLst/>
          </a:prstGeom>
          <a:noFill/>
          <a:ln>
            <a:noFill/>
          </a:ln>
        </p:spPr>
      </p:pic>
      <p:pic>
        <p:nvPicPr>
          <p:cNvPr id="510" name="Google Shape;510;p47"/>
          <p:cNvPicPr preferRelativeResize="0"/>
          <p:nvPr/>
        </p:nvPicPr>
        <p:blipFill rotWithShape="1">
          <a:blip r:embed="rId6">
            <a:alphaModFix/>
          </a:blip>
          <a:srcRect b="57777" l="83333" r="0" t="0"/>
          <a:stretch/>
        </p:blipFill>
        <p:spPr>
          <a:xfrm rot="-5400000">
            <a:off x="4305300" y="4558284"/>
            <a:ext cx="304799" cy="1447800"/>
          </a:xfrm>
          <a:prstGeom prst="rect">
            <a:avLst/>
          </a:prstGeom>
          <a:noFill/>
          <a:ln>
            <a:noFill/>
          </a:ln>
        </p:spPr>
      </p:pic>
      <p:pic>
        <p:nvPicPr>
          <p:cNvPr id="511" name="Google Shape;511;p47"/>
          <p:cNvPicPr preferRelativeResize="0"/>
          <p:nvPr/>
        </p:nvPicPr>
        <p:blipFill rotWithShape="1">
          <a:blip r:embed="rId4">
            <a:alphaModFix/>
          </a:blip>
          <a:srcRect b="0" l="0" r="8424" t="0"/>
          <a:stretch/>
        </p:blipFill>
        <p:spPr>
          <a:xfrm>
            <a:off x="2971800" y="4953000"/>
            <a:ext cx="838200" cy="743100"/>
          </a:xfrm>
          <a:prstGeom prst="rect">
            <a:avLst/>
          </a:prstGeom>
          <a:noFill/>
          <a:ln>
            <a:noFill/>
          </a:ln>
        </p:spPr>
      </p:pic>
      <p:pic>
        <p:nvPicPr>
          <p:cNvPr id="512" name="Google Shape;512;p47"/>
          <p:cNvPicPr preferRelativeResize="0"/>
          <p:nvPr/>
        </p:nvPicPr>
        <p:blipFill rotWithShape="1">
          <a:blip r:embed="rId7">
            <a:alphaModFix/>
          </a:blip>
          <a:srcRect b="0" l="0" r="0" t="5410"/>
          <a:stretch/>
        </p:blipFill>
        <p:spPr>
          <a:xfrm rot="-5400000">
            <a:off x="6182441" y="2809159"/>
            <a:ext cx="1969862" cy="1380744"/>
          </a:xfrm>
          <a:prstGeom prst="rect">
            <a:avLst/>
          </a:prstGeom>
          <a:noFill/>
          <a:ln>
            <a:noFill/>
          </a:ln>
        </p:spPr>
      </p:pic>
      <p:pic>
        <p:nvPicPr>
          <p:cNvPr id="513" name="Google Shape;513;p47"/>
          <p:cNvPicPr preferRelativeResize="0"/>
          <p:nvPr/>
        </p:nvPicPr>
        <p:blipFill rotWithShape="1">
          <a:blip r:embed="rId5">
            <a:alphaModFix/>
          </a:blip>
          <a:srcRect b="0" l="0" r="0" t="4897"/>
          <a:stretch/>
        </p:blipFill>
        <p:spPr>
          <a:xfrm rot="-5400000">
            <a:off x="6721787" y="4574101"/>
            <a:ext cx="990600" cy="1480175"/>
          </a:xfrm>
          <a:prstGeom prst="rect">
            <a:avLst/>
          </a:prstGeom>
          <a:noFill/>
          <a:ln>
            <a:noFill/>
          </a:ln>
        </p:spPr>
      </p:pic>
      <p:pic>
        <p:nvPicPr>
          <p:cNvPr descr="Key Clipart Images | Free Download | PNG Transparent Background - Pngtree" id="514" name="Google Shape;514;p47"/>
          <p:cNvPicPr preferRelativeResize="0"/>
          <p:nvPr/>
        </p:nvPicPr>
        <p:blipFill rotWithShape="1">
          <a:blip r:embed="rId8">
            <a:alphaModFix/>
          </a:blip>
          <a:srcRect b="0" l="0" r="0" t="0"/>
          <a:stretch/>
        </p:blipFill>
        <p:spPr>
          <a:xfrm>
            <a:off x="10291635" y="0"/>
            <a:ext cx="1672850" cy="1672850"/>
          </a:xfrm>
          <a:prstGeom prst="rect">
            <a:avLst/>
          </a:prstGeom>
          <a:noFill/>
          <a:ln>
            <a:noFill/>
          </a:ln>
        </p:spPr>
      </p:pic>
      <p:pic>
        <p:nvPicPr>
          <p:cNvPr id="515" name="Google Shape;515;p47"/>
          <p:cNvPicPr preferRelativeResize="0"/>
          <p:nvPr/>
        </p:nvPicPr>
        <p:blipFill rotWithShape="1">
          <a:blip r:embed="rId4">
            <a:alphaModFix/>
          </a:blip>
          <a:srcRect b="0" l="11237" r="11098" t="0"/>
          <a:stretch/>
        </p:blipFill>
        <p:spPr>
          <a:xfrm>
            <a:off x="4800600" y="2638391"/>
            <a:ext cx="533400" cy="562009"/>
          </a:xfrm>
          <a:prstGeom prst="rect">
            <a:avLst/>
          </a:prstGeom>
          <a:noFill/>
          <a:ln>
            <a:noFill/>
          </a:ln>
        </p:spPr>
      </p:pic>
      <p:pic>
        <p:nvPicPr>
          <p:cNvPr id="516" name="Google Shape;516;p47"/>
          <p:cNvPicPr preferRelativeResize="0"/>
          <p:nvPr/>
        </p:nvPicPr>
        <p:blipFill rotWithShape="1">
          <a:blip r:embed="rId3">
            <a:alphaModFix/>
          </a:blip>
          <a:srcRect b="0" l="12546" r="685" t="0"/>
          <a:stretch/>
        </p:blipFill>
        <p:spPr>
          <a:xfrm>
            <a:off x="4836566" y="3810000"/>
            <a:ext cx="573634" cy="621792"/>
          </a:xfrm>
          <a:prstGeom prst="rect">
            <a:avLst/>
          </a:prstGeom>
          <a:noFill/>
          <a:ln>
            <a:noFill/>
          </a:ln>
        </p:spPr>
      </p:pic>
      <p:pic>
        <p:nvPicPr>
          <p:cNvPr id="517" name="Google Shape;517;p47"/>
          <p:cNvPicPr preferRelativeResize="0"/>
          <p:nvPr/>
        </p:nvPicPr>
        <p:blipFill rotWithShape="1">
          <a:blip r:embed="rId4">
            <a:alphaModFix/>
          </a:blip>
          <a:srcRect b="0" l="11237" r="11098" t="0"/>
          <a:stretch/>
        </p:blipFill>
        <p:spPr>
          <a:xfrm>
            <a:off x="4876800" y="5029200"/>
            <a:ext cx="533400" cy="562009"/>
          </a:xfrm>
          <a:prstGeom prst="rect">
            <a:avLst/>
          </a:prstGeom>
          <a:noFill/>
          <a:ln>
            <a:noFill/>
          </a:ln>
        </p:spPr>
      </p:pic>
      <p:pic>
        <p:nvPicPr>
          <p:cNvPr id="518" name="Google Shape;518;p47"/>
          <p:cNvPicPr preferRelativeResize="0"/>
          <p:nvPr/>
        </p:nvPicPr>
        <p:blipFill rotWithShape="1">
          <a:blip r:embed="rId4">
            <a:alphaModFix/>
          </a:blip>
          <a:srcRect b="0" l="11237" r="11098" t="0"/>
          <a:stretch/>
        </p:blipFill>
        <p:spPr>
          <a:xfrm>
            <a:off x="6248400" y="5000591"/>
            <a:ext cx="533400" cy="562009"/>
          </a:xfrm>
          <a:prstGeom prst="rect">
            <a:avLst/>
          </a:prstGeom>
          <a:noFill/>
          <a:ln>
            <a:noFill/>
          </a:ln>
        </p:spPr>
      </p:pic>
      <p:pic>
        <p:nvPicPr>
          <p:cNvPr id="519" name="Google Shape;519;p47"/>
          <p:cNvPicPr preferRelativeResize="0"/>
          <p:nvPr/>
        </p:nvPicPr>
        <p:blipFill rotWithShape="1">
          <a:blip r:embed="rId4">
            <a:alphaModFix/>
          </a:blip>
          <a:srcRect b="0" l="11237" r="11098" t="0"/>
          <a:stretch/>
        </p:blipFill>
        <p:spPr>
          <a:xfrm>
            <a:off x="6248400" y="3810000"/>
            <a:ext cx="533400" cy="562009"/>
          </a:xfrm>
          <a:prstGeom prst="rect">
            <a:avLst/>
          </a:prstGeom>
          <a:noFill/>
          <a:ln>
            <a:noFill/>
          </a:ln>
        </p:spPr>
      </p:pic>
      <p:pic>
        <p:nvPicPr>
          <p:cNvPr id="520" name="Google Shape;520;p47"/>
          <p:cNvPicPr preferRelativeResize="0"/>
          <p:nvPr/>
        </p:nvPicPr>
        <p:blipFill rotWithShape="1">
          <a:blip r:embed="rId3">
            <a:alphaModFix/>
          </a:blip>
          <a:srcRect b="0" l="12546" r="685" t="0"/>
          <a:stretch/>
        </p:blipFill>
        <p:spPr>
          <a:xfrm>
            <a:off x="6208166" y="2590800"/>
            <a:ext cx="573634" cy="621792"/>
          </a:xfrm>
          <a:prstGeom prst="rect">
            <a:avLst/>
          </a:prstGeom>
          <a:noFill/>
          <a:ln>
            <a:noFill/>
          </a:ln>
        </p:spPr>
      </p:pic>
      <p:pic>
        <p:nvPicPr>
          <p:cNvPr id="521" name="Google Shape;521;p47"/>
          <p:cNvPicPr preferRelativeResize="0"/>
          <p:nvPr/>
        </p:nvPicPr>
        <p:blipFill rotWithShape="1">
          <a:blip r:embed="rId3">
            <a:alphaModFix/>
          </a:blip>
          <a:srcRect b="0" l="12546" r="685" t="0"/>
          <a:stretch/>
        </p:blipFill>
        <p:spPr>
          <a:xfrm>
            <a:off x="7848600" y="3826417"/>
            <a:ext cx="573634" cy="621792"/>
          </a:xfrm>
          <a:prstGeom prst="rect">
            <a:avLst/>
          </a:prstGeom>
          <a:noFill/>
          <a:ln>
            <a:noFill/>
          </a:ln>
        </p:spPr>
      </p:pic>
      <p:pic>
        <p:nvPicPr>
          <p:cNvPr id="522" name="Google Shape;522;p47"/>
          <p:cNvPicPr preferRelativeResize="0"/>
          <p:nvPr/>
        </p:nvPicPr>
        <p:blipFill rotWithShape="1">
          <a:blip r:embed="rId4">
            <a:alphaModFix/>
          </a:blip>
          <a:srcRect b="0" l="11237" r="11098" t="0"/>
          <a:stretch/>
        </p:blipFill>
        <p:spPr>
          <a:xfrm>
            <a:off x="7848600" y="2590800"/>
            <a:ext cx="533400" cy="562009"/>
          </a:xfrm>
          <a:prstGeom prst="rect">
            <a:avLst/>
          </a:prstGeom>
          <a:noFill/>
          <a:ln>
            <a:noFill/>
          </a:ln>
        </p:spPr>
      </p:pic>
      <p:pic>
        <p:nvPicPr>
          <p:cNvPr id="523" name="Google Shape;523;p47"/>
          <p:cNvPicPr preferRelativeResize="0"/>
          <p:nvPr/>
        </p:nvPicPr>
        <p:blipFill rotWithShape="1">
          <a:blip r:embed="rId3">
            <a:alphaModFix/>
          </a:blip>
          <a:srcRect b="0" l="12546" r="685" t="0"/>
          <a:stretch/>
        </p:blipFill>
        <p:spPr>
          <a:xfrm>
            <a:off x="7884567" y="5017008"/>
            <a:ext cx="573634" cy="621792"/>
          </a:xfrm>
          <a:prstGeom prst="rect">
            <a:avLst/>
          </a:prstGeom>
          <a:noFill/>
          <a:ln>
            <a:noFill/>
          </a:ln>
        </p:spPr>
      </p:pic>
      <p:grpSp>
        <p:nvGrpSpPr>
          <p:cNvPr id="524" name="Google Shape;524;p47"/>
          <p:cNvGrpSpPr/>
          <p:nvPr/>
        </p:nvGrpSpPr>
        <p:grpSpPr>
          <a:xfrm>
            <a:off x="10784152" y="5399433"/>
            <a:ext cx="1353347" cy="1394660"/>
            <a:chOff x="10584503" y="4611484"/>
            <a:chExt cx="1538594" cy="1977120"/>
          </a:xfrm>
        </p:grpSpPr>
        <p:pic>
          <p:nvPicPr>
            <p:cNvPr descr="question mark character - ECHA Microbiology" id="525" name="Google Shape;525;p47"/>
            <p:cNvPicPr preferRelativeResize="0"/>
            <p:nvPr/>
          </p:nvPicPr>
          <p:blipFill rotWithShape="1">
            <a:blip r:embed="rId9">
              <a:alphaModFix/>
            </a:blip>
            <a:srcRect b="0" l="0" r="0" t="0"/>
            <a:stretch/>
          </p:blipFill>
          <p:spPr>
            <a:xfrm>
              <a:off x="10584503" y="4611484"/>
              <a:ext cx="1538594" cy="1538594"/>
            </a:xfrm>
            <a:prstGeom prst="rect">
              <a:avLst/>
            </a:prstGeom>
            <a:noFill/>
            <a:ln>
              <a:noFill/>
            </a:ln>
          </p:spPr>
        </p:pic>
        <p:sp>
          <p:nvSpPr>
            <p:cNvPr id="526" name="Google Shape;526;p47"/>
            <p:cNvSpPr txBox="1"/>
            <p:nvPr/>
          </p:nvSpPr>
          <p:spPr>
            <a:xfrm>
              <a:off x="10812017" y="5934004"/>
              <a:ext cx="1083600" cy="654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Worksheet</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Puzzle</a:t>
              </a:r>
              <a:endParaRPr b="0" i="0" sz="1200" u="none" cap="none" strike="noStrik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8"/>
          <p:cNvSpPr txBox="1"/>
          <p:nvPr>
            <p:ph idx="1" type="body"/>
          </p:nvPr>
        </p:nvSpPr>
        <p:spPr>
          <a:xfrm>
            <a:off x="3810000" y="2514600"/>
            <a:ext cx="4585200" cy="16413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b="0" lang="en-US">
                <a:solidFill>
                  <a:schemeClr val="dk1"/>
                </a:solidFill>
                <a:latin typeface="Arial"/>
                <a:ea typeface="Arial"/>
                <a:cs typeface="Arial"/>
                <a:sym typeface="Arial"/>
              </a:rPr>
              <a:t>Circuit Game!</a:t>
            </a:r>
            <a:endParaRPr b="0">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9"/>
          <p:cNvSpPr/>
          <p:nvPr/>
        </p:nvSpPr>
        <p:spPr>
          <a:xfrm>
            <a:off x="152400" y="2667000"/>
            <a:ext cx="11887200" cy="19050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7" name="Google Shape;537;p49"/>
          <p:cNvSpPr/>
          <p:nvPr/>
        </p:nvSpPr>
        <p:spPr>
          <a:xfrm>
            <a:off x="152400" y="1066800"/>
            <a:ext cx="11887200" cy="1371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8" name="Google Shape;538;p49"/>
          <p:cNvSpPr txBox="1"/>
          <p:nvPr/>
        </p:nvSpPr>
        <p:spPr>
          <a:xfrm>
            <a:off x="152400" y="1066800"/>
            <a:ext cx="8991600" cy="12192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US" sz="1700"/>
              <a:t>2-bits (easier):</a:t>
            </a:r>
            <a:endParaRPr b="1" sz="1700"/>
          </a:p>
          <a:p>
            <a:pPr indent="-336550" lvl="0" marL="457200" rtl="0" algn="l">
              <a:lnSpc>
                <a:spcPct val="115000"/>
              </a:lnSpc>
              <a:spcBef>
                <a:spcPts val="0"/>
              </a:spcBef>
              <a:spcAft>
                <a:spcPts val="0"/>
              </a:spcAft>
              <a:buSzPts val="1700"/>
              <a:buAutoNum type="arabicPeriod"/>
            </a:pPr>
            <a:r>
              <a:rPr lang="en-US" sz="1700"/>
              <a:t>Roll a D4 once to determine the input state and once to determine the output state:</a:t>
            </a:r>
            <a:endParaRPr sz="1700"/>
          </a:p>
          <a:p>
            <a:pPr indent="-336550" lvl="0" marL="457200" rtl="0" algn="l">
              <a:lnSpc>
                <a:spcPct val="115000"/>
              </a:lnSpc>
              <a:spcBef>
                <a:spcPts val="0"/>
              </a:spcBef>
              <a:spcAft>
                <a:spcPts val="0"/>
              </a:spcAft>
              <a:buSzPts val="1700"/>
              <a:buAutoNum type="arabicPeriod" startAt="2"/>
            </a:pPr>
            <a:r>
              <a:rPr lang="en-US" sz="1700"/>
              <a:t>Roll a D6.  This is the number of credits you have available to spend on gates.   Choose gates to apply to your input bit to get the appropriate output.</a:t>
            </a:r>
            <a:endParaRPr sz="1700"/>
          </a:p>
        </p:txBody>
      </p:sp>
      <p:sp>
        <p:nvSpPr>
          <p:cNvPr id="539" name="Google Shape;539;p49"/>
          <p:cNvSpPr txBox="1"/>
          <p:nvPr>
            <p:ph idx="1" type="body"/>
          </p:nvPr>
        </p:nvSpPr>
        <p:spPr>
          <a:xfrm>
            <a:off x="437846" y="364883"/>
            <a:ext cx="10565100" cy="646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t>Bits and Gates Circuit Game</a:t>
            </a:r>
            <a:endParaRPr/>
          </a:p>
        </p:txBody>
      </p:sp>
      <p:graphicFrame>
        <p:nvGraphicFramePr>
          <p:cNvPr id="540" name="Google Shape;540;p49"/>
          <p:cNvGraphicFramePr/>
          <p:nvPr/>
        </p:nvGraphicFramePr>
        <p:xfrm>
          <a:off x="8959250" y="1080225"/>
          <a:ext cx="3000000" cy="3000000"/>
        </p:xfrm>
        <a:graphic>
          <a:graphicData uri="http://schemas.openxmlformats.org/drawingml/2006/table">
            <a:tbl>
              <a:tblPr>
                <a:noFill/>
                <a:tableStyleId>{FA6016AF-014F-485E-BB49-FB274439B71D}</a:tableStyleId>
              </a:tblPr>
              <a:tblGrid>
                <a:gridCol w="407750"/>
                <a:gridCol w="668150"/>
                <a:gridCol w="668150"/>
                <a:gridCol w="668150"/>
                <a:gridCol w="668150"/>
              </a:tblGrid>
              <a:tr h="190500">
                <a:tc>
                  <a:txBody>
                    <a:bodyPr/>
                    <a:lstStyle/>
                    <a:p>
                      <a:pPr indent="0" lvl="0" marL="0" rtl="0" algn="ctr">
                        <a:lnSpc>
                          <a:spcPct val="115000"/>
                        </a:lnSpc>
                        <a:spcBef>
                          <a:spcPts val="0"/>
                        </a:spcBef>
                        <a:spcAft>
                          <a:spcPts val="0"/>
                        </a:spcAft>
                        <a:buNone/>
                      </a:pPr>
                      <a:r>
                        <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b="1" lang="en-US" sz="1500"/>
                        <a:t>1</a:t>
                      </a:r>
                      <a:endParaRPr b="1"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b="1" lang="en-US" sz="1500"/>
                        <a:t>2</a:t>
                      </a:r>
                      <a:endParaRPr b="1"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b="1" lang="en-US" sz="1500"/>
                        <a:t>3</a:t>
                      </a:r>
                      <a:endParaRPr b="1"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b="1" lang="en-US" sz="1500"/>
                        <a:t>4</a:t>
                      </a:r>
                      <a:endParaRPr b="1"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r>
              <a:tr h="190500">
                <a:tc>
                  <a:txBody>
                    <a:bodyPr/>
                    <a:lstStyle/>
                    <a:p>
                      <a:pPr indent="0" lvl="0" marL="0" rtl="0" algn="ctr">
                        <a:lnSpc>
                          <a:spcPct val="120000"/>
                        </a:lnSpc>
                        <a:spcBef>
                          <a:spcPts val="0"/>
                        </a:spcBef>
                        <a:spcAft>
                          <a:spcPts val="0"/>
                        </a:spcAft>
                        <a:buNone/>
                      </a:pPr>
                      <a:r>
                        <a:rPr b="1" lang="en-US" sz="1500"/>
                        <a:t>Q0</a:t>
                      </a:r>
                      <a:endParaRPr b="1"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0</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0</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1</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1</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r>
              <a:tr h="190500">
                <a:tc>
                  <a:txBody>
                    <a:bodyPr/>
                    <a:lstStyle/>
                    <a:p>
                      <a:pPr indent="0" lvl="0" marL="0" rtl="0" algn="ctr">
                        <a:lnSpc>
                          <a:spcPct val="120000"/>
                        </a:lnSpc>
                        <a:spcBef>
                          <a:spcPts val="0"/>
                        </a:spcBef>
                        <a:spcAft>
                          <a:spcPts val="0"/>
                        </a:spcAft>
                        <a:buNone/>
                      </a:pPr>
                      <a:r>
                        <a:rPr b="1" lang="en-US" sz="1500"/>
                        <a:t>Q1</a:t>
                      </a:r>
                      <a:endParaRPr b="1"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0</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1</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0</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1</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r>
            </a:tbl>
          </a:graphicData>
        </a:graphic>
      </p:graphicFrame>
      <p:graphicFrame>
        <p:nvGraphicFramePr>
          <p:cNvPr id="541" name="Google Shape;541;p49"/>
          <p:cNvGraphicFramePr/>
          <p:nvPr/>
        </p:nvGraphicFramePr>
        <p:xfrm>
          <a:off x="6667600" y="2659500"/>
          <a:ext cx="3000000" cy="3000000"/>
        </p:xfrm>
        <a:graphic>
          <a:graphicData uri="http://schemas.openxmlformats.org/drawingml/2006/table">
            <a:tbl>
              <a:tblPr>
                <a:noFill/>
                <a:tableStyleId>{FA6016AF-014F-485E-BB49-FB274439B71D}</a:tableStyleId>
              </a:tblPr>
              <a:tblGrid>
                <a:gridCol w="496075"/>
                <a:gridCol w="609475"/>
                <a:gridCol w="609475"/>
                <a:gridCol w="609475"/>
                <a:gridCol w="609475"/>
                <a:gridCol w="609475"/>
                <a:gridCol w="609475"/>
                <a:gridCol w="609475"/>
                <a:gridCol w="609475"/>
              </a:tblGrid>
              <a:tr h="478125">
                <a:tc>
                  <a:txBody>
                    <a:bodyPr/>
                    <a:lstStyle/>
                    <a:p>
                      <a:pPr indent="0" lvl="0" marL="0" rtl="0" algn="ctr">
                        <a:lnSpc>
                          <a:spcPct val="115000"/>
                        </a:lnSpc>
                        <a:spcBef>
                          <a:spcPts val="0"/>
                        </a:spcBef>
                        <a:spcAft>
                          <a:spcPts val="0"/>
                        </a:spcAft>
                        <a:buNone/>
                      </a:pPr>
                      <a:r>
                        <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b="1" lang="en-US" sz="1500"/>
                        <a:t>1</a:t>
                      </a:r>
                      <a:endParaRPr b="1"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b="1" lang="en-US" sz="1500"/>
                        <a:t>2</a:t>
                      </a:r>
                      <a:endParaRPr b="1"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b="1" lang="en-US" sz="1500"/>
                        <a:t>3</a:t>
                      </a:r>
                      <a:endParaRPr b="1"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b="1" lang="en-US" sz="1500"/>
                        <a:t>4</a:t>
                      </a:r>
                      <a:endParaRPr b="1"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b="1" lang="en-US" sz="1500"/>
                        <a:t>5</a:t>
                      </a:r>
                      <a:endParaRPr b="1"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b="1" lang="en-US" sz="1500"/>
                        <a:t>6</a:t>
                      </a:r>
                      <a:endParaRPr b="1"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b="1" lang="en-US" sz="1500"/>
                        <a:t>7</a:t>
                      </a:r>
                      <a:endParaRPr b="1"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b="1" lang="en-US" sz="1500"/>
                        <a:t>8</a:t>
                      </a:r>
                      <a:endParaRPr b="1"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r>
              <a:tr h="478125">
                <a:tc>
                  <a:txBody>
                    <a:bodyPr/>
                    <a:lstStyle/>
                    <a:p>
                      <a:pPr indent="0" lvl="0" marL="0" rtl="0" algn="ctr">
                        <a:lnSpc>
                          <a:spcPct val="120000"/>
                        </a:lnSpc>
                        <a:spcBef>
                          <a:spcPts val="0"/>
                        </a:spcBef>
                        <a:spcAft>
                          <a:spcPts val="0"/>
                        </a:spcAft>
                        <a:buNone/>
                      </a:pPr>
                      <a:r>
                        <a:rPr b="1" lang="en-US" sz="1500"/>
                        <a:t>Q0</a:t>
                      </a:r>
                      <a:endParaRPr b="1"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0</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0</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0</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0</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1</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1</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1</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1</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r>
              <a:tr h="478125">
                <a:tc>
                  <a:txBody>
                    <a:bodyPr/>
                    <a:lstStyle/>
                    <a:p>
                      <a:pPr indent="0" lvl="0" marL="0" rtl="0" algn="ctr">
                        <a:lnSpc>
                          <a:spcPct val="120000"/>
                        </a:lnSpc>
                        <a:spcBef>
                          <a:spcPts val="0"/>
                        </a:spcBef>
                        <a:spcAft>
                          <a:spcPts val="0"/>
                        </a:spcAft>
                        <a:buNone/>
                      </a:pPr>
                      <a:r>
                        <a:rPr b="1" lang="en-US" sz="1500"/>
                        <a:t>Q1</a:t>
                      </a:r>
                      <a:endParaRPr b="1"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0</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0</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1</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1</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0</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0</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1</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1</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r>
              <a:tr h="478125">
                <a:tc>
                  <a:txBody>
                    <a:bodyPr/>
                    <a:lstStyle/>
                    <a:p>
                      <a:pPr indent="0" lvl="0" marL="0" rtl="0" algn="ctr">
                        <a:lnSpc>
                          <a:spcPct val="120000"/>
                        </a:lnSpc>
                        <a:spcBef>
                          <a:spcPts val="0"/>
                        </a:spcBef>
                        <a:spcAft>
                          <a:spcPts val="0"/>
                        </a:spcAft>
                        <a:buNone/>
                      </a:pPr>
                      <a:r>
                        <a:rPr b="1" lang="en-US" sz="1500"/>
                        <a:t>Q2</a:t>
                      </a:r>
                      <a:endParaRPr b="1"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0</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1</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0</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1</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0</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1</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0</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1</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r>
            </a:tbl>
          </a:graphicData>
        </a:graphic>
      </p:graphicFrame>
      <p:graphicFrame>
        <p:nvGraphicFramePr>
          <p:cNvPr id="542" name="Google Shape;542;p49"/>
          <p:cNvGraphicFramePr/>
          <p:nvPr/>
        </p:nvGraphicFramePr>
        <p:xfrm>
          <a:off x="7391400" y="4724400"/>
          <a:ext cx="3000000" cy="3000000"/>
        </p:xfrm>
        <a:graphic>
          <a:graphicData uri="http://schemas.openxmlformats.org/drawingml/2006/table">
            <a:tbl>
              <a:tblPr>
                <a:noFill/>
                <a:tableStyleId>{FA6016AF-014F-485E-BB49-FB274439B71D}</a:tableStyleId>
              </a:tblPr>
              <a:tblGrid>
                <a:gridCol w="1207625"/>
                <a:gridCol w="1868400"/>
                <a:gridCol w="1572175"/>
              </a:tblGrid>
              <a:tr h="363825">
                <a:tc>
                  <a:txBody>
                    <a:bodyPr/>
                    <a:lstStyle/>
                    <a:p>
                      <a:pPr indent="0" lvl="0" marL="0" rtl="0" algn="ctr">
                        <a:lnSpc>
                          <a:spcPct val="120000"/>
                        </a:lnSpc>
                        <a:spcBef>
                          <a:spcPts val="0"/>
                        </a:spcBef>
                        <a:spcAft>
                          <a:spcPts val="0"/>
                        </a:spcAft>
                        <a:buNone/>
                      </a:pPr>
                      <a:r>
                        <a:rPr b="1" lang="en-US" sz="1500"/>
                        <a:t>Credit Cost</a:t>
                      </a:r>
                      <a:endParaRPr b="1"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b="1" lang="en-US" sz="1500"/>
                        <a:t>Gate</a:t>
                      </a:r>
                      <a:endParaRPr b="1"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b="1" lang="en-US" sz="1500"/>
                        <a:t>Point Award</a:t>
                      </a:r>
                      <a:endParaRPr b="1"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r>
              <a:tr h="363825">
                <a:tc>
                  <a:txBody>
                    <a:bodyPr/>
                    <a:lstStyle/>
                    <a:p>
                      <a:pPr indent="0" lvl="0" marL="0" rtl="0" algn="ctr">
                        <a:lnSpc>
                          <a:spcPct val="120000"/>
                        </a:lnSpc>
                        <a:spcBef>
                          <a:spcPts val="0"/>
                        </a:spcBef>
                        <a:spcAft>
                          <a:spcPts val="0"/>
                        </a:spcAft>
                        <a:buNone/>
                      </a:pPr>
                      <a:r>
                        <a:rPr lang="en-US" sz="1500"/>
                        <a:t>1</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NOT</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1</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r>
              <a:tr h="363825">
                <a:tc>
                  <a:txBody>
                    <a:bodyPr/>
                    <a:lstStyle/>
                    <a:p>
                      <a:pPr indent="0" lvl="0" marL="0" rtl="0" algn="ctr">
                        <a:lnSpc>
                          <a:spcPct val="120000"/>
                        </a:lnSpc>
                        <a:spcBef>
                          <a:spcPts val="0"/>
                        </a:spcBef>
                        <a:spcAft>
                          <a:spcPts val="0"/>
                        </a:spcAft>
                        <a:buNone/>
                      </a:pPr>
                      <a:r>
                        <a:rPr lang="en-US" sz="1500"/>
                        <a:t>2</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SWAP</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2</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r>
              <a:tr h="363825">
                <a:tc>
                  <a:txBody>
                    <a:bodyPr/>
                    <a:lstStyle/>
                    <a:p>
                      <a:pPr indent="0" lvl="0" marL="0" rtl="0" algn="ctr">
                        <a:lnSpc>
                          <a:spcPct val="120000"/>
                        </a:lnSpc>
                        <a:spcBef>
                          <a:spcPts val="0"/>
                        </a:spcBef>
                        <a:spcAft>
                          <a:spcPts val="0"/>
                        </a:spcAft>
                        <a:buNone/>
                      </a:pPr>
                      <a:r>
                        <a:rPr lang="en-US" sz="1500"/>
                        <a:t>2</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CNOT</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c>
                  <a:txBody>
                    <a:bodyPr/>
                    <a:lstStyle/>
                    <a:p>
                      <a:pPr indent="0" lvl="0" marL="0" rtl="0" algn="ctr">
                        <a:lnSpc>
                          <a:spcPct val="120000"/>
                        </a:lnSpc>
                        <a:spcBef>
                          <a:spcPts val="0"/>
                        </a:spcBef>
                        <a:spcAft>
                          <a:spcPts val="0"/>
                        </a:spcAft>
                        <a:buNone/>
                      </a:pPr>
                      <a:r>
                        <a:rPr lang="en-US" sz="1500"/>
                        <a:t>3</a:t>
                      </a:r>
                      <a:endParaRPr sz="1500"/>
                    </a:p>
                  </a:txBody>
                  <a:tcPr marT="91425" marB="91425" marR="68575" marL="68575">
                    <a:lnL cap="flat" cmpd="sng" w="5300">
                      <a:solidFill>
                        <a:srgbClr val="000000"/>
                      </a:solidFill>
                      <a:prstDash val="solid"/>
                      <a:round/>
                      <a:headEnd len="sm" w="sm" type="none"/>
                      <a:tailEnd len="sm" w="sm" type="none"/>
                    </a:lnL>
                    <a:lnR cap="flat" cmpd="sng" w="5300">
                      <a:solidFill>
                        <a:srgbClr val="000000"/>
                      </a:solidFill>
                      <a:prstDash val="solid"/>
                      <a:round/>
                      <a:headEnd len="sm" w="sm" type="none"/>
                      <a:tailEnd len="sm" w="sm" type="none"/>
                    </a:lnR>
                    <a:lnT cap="flat" cmpd="sng" w="5300">
                      <a:solidFill>
                        <a:srgbClr val="000000"/>
                      </a:solidFill>
                      <a:prstDash val="solid"/>
                      <a:round/>
                      <a:headEnd len="sm" w="sm" type="none"/>
                      <a:tailEnd len="sm" w="sm" type="none"/>
                    </a:lnT>
                    <a:lnB cap="flat" cmpd="sng" w="5300">
                      <a:solidFill>
                        <a:srgbClr val="000000"/>
                      </a:solidFill>
                      <a:prstDash val="solid"/>
                      <a:round/>
                      <a:headEnd len="sm" w="sm" type="none"/>
                      <a:tailEnd len="sm" w="sm" type="none"/>
                    </a:lnB>
                  </a:tcPr>
                </a:tc>
              </a:tr>
            </a:tbl>
          </a:graphicData>
        </a:graphic>
      </p:graphicFrame>
      <p:sp>
        <p:nvSpPr>
          <p:cNvPr id="543" name="Google Shape;543;p49"/>
          <p:cNvSpPr txBox="1"/>
          <p:nvPr/>
        </p:nvSpPr>
        <p:spPr>
          <a:xfrm>
            <a:off x="152400" y="2667000"/>
            <a:ext cx="6400800" cy="19050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US" sz="1700"/>
              <a:t>3-bits (harder):</a:t>
            </a:r>
            <a:endParaRPr b="1" sz="1700"/>
          </a:p>
          <a:p>
            <a:pPr indent="-336550" lvl="0" marL="457200" rtl="0" algn="l">
              <a:lnSpc>
                <a:spcPct val="115000"/>
              </a:lnSpc>
              <a:spcBef>
                <a:spcPts val="0"/>
              </a:spcBef>
              <a:spcAft>
                <a:spcPts val="0"/>
              </a:spcAft>
              <a:buSzPts val="1700"/>
              <a:buAutoNum type="arabicPeriod"/>
            </a:pPr>
            <a:r>
              <a:rPr lang="en-US" sz="1700"/>
              <a:t>Roll a D8 once to determine the input state and once to determine the output state:</a:t>
            </a:r>
            <a:endParaRPr sz="1700"/>
          </a:p>
          <a:p>
            <a:pPr indent="-336550" lvl="0" marL="457200" rtl="0" algn="l">
              <a:lnSpc>
                <a:spcPct val="115000"/>
              </a:lnSpc>
              <a:spcBef>
                <a:spcPts val="0"/>
              </a:spcBef>
              <a:spcAft>
                <a:spcPts val="0"/>
              </a:spcAft>
              <a:buSzPts val="1700"/>
              <a:buAutoNum type="arabicPeriod" startAt="2"/>
            </a:pPr>
            <a:r>
              <a:rPr lang="en-US" sz="1700"/>
              <a:t>Roll a D8.  This is the number of credits you have available to spend on gates.   Choose gates to apply to your input bit to get the appropriate output.</a:t>
            </a:r>
            <a:endParaRPr sz="1700"/>
          </a:p>
        </p:txBody>
      </p:sp>
      <p:sp>
        <p:nvSpPr>
          <p:cNvPr id="544" name="Google Shape;544;p49"/>
          <p:cNvSpPr txBox="1"/>
          <p:nvPr/>
        </p:nvSpPr>
        <p:spPr>
          <a:xfrm>
            <a:off x="228600" y="4724400"/>
            <a:ext cx="7239000" cy="8382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US" sz="2000"/>
              <a:t>When you have completed your circuit, have a partner check your work and tally up your score!  If you made a mistake, go back and fix it.  </a:t>
            </a:r>
            <a:endParaRPr sz="2000"/>
          </a:p>
          <a:p>
            <a:pPr indent="0" lvl="0" marL="0" rtl="0" algn="l">
              <a:lnSpc>
                <a:spcPct val="120000"/>
              </a:lnSpc>
              <a:spcBef>
                <a:spcPts val="0"/>
              </a:spcBef>
              <a:spcAft>
                <a:spcPts val="0"/>
              </a:spcAft>
              <a:buNone/>
            </a:pPr>
            <a:r>
              <a:rPr lang="en-US" sz="2000"/>
              <a:t>Whoever scores the most points (for correct circuits) wins!</a:t>
            </a:r>
            <a:endParaRPr sz="2000"/>
          </a:p>
        </p:txBody>
      </p:sp>
      <p:sp>
        <p:nvSpPr>
          <p:cNvPr id="545" name="Google Shape;545;p49"/>
          <p:cNvSpPr txBox="1"/>
          <p:nvPr/>
        </p:nvSpPr>
        <p:spPr>
          <a:xfrm>
            <a:off x="276600" y="6243900"/>
            <a:ext cx="6886200" cy="461700"/>
          </a:xfrm>
          <a:prstGeom prst="rect">
            <a:avLst/>
          </a:prstGeom>
          <a:solidFill>
            <a:schemeClr val="accent4"/>
          </a:solid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US" sz="1800">
                <a:solidFill>
                  <a:schemeClr val="dk1"/>
                </a:solidFill>
              </a:rPr>
              <a:t>If you don’t have coins/dice, use </a:t>
            </a:r>
            <a:r>
              <a:rPr b="1" lang="en-US" sz="1800">
                <a:solidFill>
                  <a:schemeClr val="dk1"/>
                </a:solidFill>
              </a:rPr>
              <a:t>https://rolladie.net</a:t>
            </a:r>
            <a:endParaRPr b="1" sz="1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4090453" y="184728"/>
            <a:ext cx="7263348" cy="7432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What makes a computer, a computer?</a:t>
            </a:r>
            <a:endParaRPr/>
          </a:p>
        </p:txBody>
      </p:sp>
      <p:pic>
        <p:nvPicPr>
          <p:cNvPr descr="Adafruit founder Limor Fried and program manager Federico Gomez Suarez explain how computers represent numbers, text, images, and sound using tiny electric signals.&#10;&#10;https://www.khanacademy.org/partner-content/code-org&#10;&#10;Khan Academy offers practice exercises, instructional videos, and a personalized learning dashboard that empower learners to study at their own pace in and outside of the classroom. We tackle math, science, computer programming, history, art history, economics, and more. Our math missions guide learners from kindergarten to calculus using state-of-the-art, adaptive technology that identifies strengths and learning gaps. We've also partnered with institutions like NASA, The Museum of Modern Art, The California Academy of Sciences, and MIT to offer specialized content.&#10;&#10;For free. For everyone. Forever. #YouCanLearnAnything" id="165" name="Google Shape;165;p23" title="Khan Academy and Code.org | Binary &amp; Data">
            <a:hlinkClick r:id="rId3"/>
          </p:cNvPr>
          <p:cNvPicPr preferRelativeResize="0"/>
          <p:nvPr/>
        </p:nvPicPr>
        <p:blipFill>
          <a:blip r:embed="rId4">
            <a:alphaModFix/>
          </a:blip>
          <a:stretch>
            <a:fillRect/>
          </a:stretch>
        </p:blipFill>
        <p:spPr>
          <a:xfrm>
            <a:off x="0" y="-4"/>
            <a:ext cx="12192000" cy="68580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0"/>
          <p:cNvSpPr txBox="1"/>
          <p:nvPr>
            <p:ph idx="1" type="body"/>
          </p:nvPr>
        </p:nvSpPr>
        <p:spPr>
          <a:xfrm>
            <a:off x="3803400" y="2285128"/>
            <a:ext cx="4585200" cy="1228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b="0" lang="en-US">
                <a:solidFill>
                  <a:schemeClr val="dk1"/>
                </a:solidFill>
                <a:latin typeface="Arial"/>
                <a:ea typeface="Arial"/>
                <a:cs typeface="Arial"/>
                <a:sym typeface="Arial"/>
              </a:rPr>
              <a:t>Sometimes computers make mistakes.  </a:t>
            </a:r>
            <a:endParaRPr b="0">
              <a:solidFill>
                <a:schemeClr val="dk1"/>
              </a:solidFill>
              <a:latin typeface="Arial"/>
              <a:ea typeface="Arial"/>
              <a:cs typeface="Arial"/>
              <a:sym typeface="Arial"/>
            </a:endParaRPr>
          </a:p>
          <a:p>
            <a:pPr indent="0" lvl="0" marL="0" rtl="0" algn="ctr">
              <a:lnSpc>
                <a:spcPct val="100000"/>
              </a:lnSpc>
              <a:spcBef>
                <a:spcPts val="0"/>
              </a:spcBef>
              <a:spcAft>
                <a:spcPts val="0"/>
              </a:spcAft>
              <a:buNone/>
            </a:pPr>
            <a:r>
              <a:rPr b="0" lang="en-US">
                <a:solidFill>
                  <a:schemeClr val="dk1"/>
                </a:solidFill>
                <a:latin typeface="Arial"/>
                <a:ea typeface="Arial"/>
                <a:cs typeface="Arial"/>
                <a:sym typeface="Arial"/>
              </a:rPr>
              <a:t>Let’s briefly </a:t>
            </a:r>
            <a:r>
              <a:rPr b="0" lang="en-US">
                <a:solidFill>
                  <a:schemeClr val="dk1"/>
                </a:solidFill>
                <a:latin typeface="Arial"/>
                <a:ea typeface="Arial"/>
                <a:cs typeface="Arial"/>
                <a:sym typeface="Arial"/>
              </a:rPr>
              <a:t>discuss </a:t>
            </a:r>
            <a:r>
              <a:rPr lang="en-US">
                <a:solidFill>
                  <a:schemeClr val="dk1"/>
                </a:solidFill>
                <a:latin typeface="Arial"/>
                <a:ea typeface="Arial"/>
                <a:cs typeface="Arial"/>
                <a:sym typeface="Arial"/>
              </a:rPr>
              <a:t>error detection and correction</a:t>
            </a:r>
            <a:r>
              <a:rPr b="0" lang="en-US">
                <a:solidFill>
                  <a:schemeClr val="dk1"/>
                </a:solidFill>
                <a:latin typeface="Arial"/>
                <a:ea typeface="Arial"/>
                <a:cs typeface="Arial"/>
                <a:sym typeface="Arial"/>
              </a:rPr>
              <a:t>.</a:t>
            </a:r>
            <a:endParaRPr b="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1"/>
          <p:cNvSpPr txBox="1"/>
          <p:nvPr>
            <p:ph idx="1" type="body"/>
          </p:nvPr>
        </p:nvSpPr>
        <p:spPr>
          <a:xfrm>
            <a:off x="914400" y="1463968"/>
            <a:ext cx="10515600" cy="467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27"/>
              <a:buNone/>
            </a:pPr>
            <a:r>
              <a:rPr lang="en-US" sz="1800">
                <a:solidFill>
                  <a:schemeClr val="dk1"/>
                </a:solidFill>
                <a:latin typeface="Arial"/>
                <a:ea typeface="Arial"/>
                <a:cs typeface="Arial"/>
                <a:sym typeface="Arial"/>
              </a:rPr>
              <a:t>Sometimes, bits can flip from 0 to 1 or 1 to 0.  </a:t>
            </a:r>
            <a:endParaRPr sz="1800">
              <a:solidFill>
                <a:schemeClr val="dk1"/>
              </a:solidFill>
              <a:latin typeface="Arial"/>
              <a:ea typeface="Arial"/>
              <a:cs typeface="Arial"/>
              <a:sym typeface="Arial"/>
            </a:endParaRPr>
          </a:p>
          <a:p>
            <a:pPr indent="-342900" lvl="0" marL="457200" rtl="0" algn="l">
              <a:lnSpc>
                <a:spcPct val="100000"/>
              </a:lnSpc>
              <a:spcBef>
                <a:spcPts val="0"/>
              </a:spcBef>
              <a:spcAft>
                <a:spcPts val="0"/>
              </a:spcAft>
              <a:buClr>
                <a:schemeClr val="dk1"/>
              </a:buClr>
              <a:buSzPts val="1800"/>
              <a:buChar char="•"/>
            </a:pPr>
            <a:r>
              <a:rPr lang="en-US" sz="1800">
                <a:solidFill>
                  <a:schemeClr val="dk1"/>
                </a:solidFill>
                <a:latin typeface="Arial"/>
                <a:ea typeface="Arial"/>
                <a:cs typeface="Arial"/>
                <a:sym typeface="Arial"/>
              </a:rPr>
              <a:t>cosmic rays, radiation from nuclear testing and particle accelerators</a:t>
            </a:r>
            <a:endParaRPr sz="1800">
              <a:solidFill>
                <a:schemeClr val="dk1"/>
              </a:solidFill>
              <a:latin typeface="Arial"/>
              <a:ea typeface="Arial"/>
              <a:cs typeface="Arial"/>
              <a:sym typeface="Arial"/>
            </a:endParaRPr>
          </a:p>
          <a:p>
            <a:pPr indent="-342900" lvl="0" marL="457200" rtl="0" algn="l">
              <a:lnSpc>
                <a:spcPct val="100000"/>
              </a:lnSpc>
              <a:spcBef>
                <a:spcPts val="0"/>
              </a:spcBef>
              <a:spcAft>
                <a:spcPts val="0"/>
              </a:spcAft>
              <a:buClr>
                <a:schemeClr val="dk1"/>
              </a:buClr>
              <a:buSzPts val="1800"/>
              <a:buChar char="•"/>
            </a:pPr>
            <a:r>
              <a:rPr lang="en-US" sz="1800">
                <a:solidFill>
                  <a:schemeClr val="dk1"/>
                </a:solidFill>
                <a:latin typeface="Arial"/>
                <a:ea typeface="Arial"/>
                <a:cs typeface="Arial"/>
                <a:sym typeface="Arial"/>
              </a:rPr>
              <a:t>degradation of signal while transmitting through cables or air</a:t>
            </a:r>
            <a:endParaRPr sz="1800">
              <a:solidFill>
                <a:schemeClr val="dk1"/>
              </a:solidFill>
              <a:latin typeface="Arial"/>
              <a:ea typeface="Arial"/>
              <a:cs typeface="Arial"/>
              <a:sym typeface="Arial"/>
            </a:endParaRPr>
          </a:p>
          <a:p>
            <a:pPr indent="-342900" lvl="0" marL="457200" rtl="0" algn="l">
              <a:lnSpc>
                <a:spcPct val="100000"/>
              </a:lnSpc>
              <a:spcBef>
                <a:spcPts val="0"/>
              </a:spcBef>
              <a:spcAft>
                <a:spcPts val="0"/>
              </a:spcAft>
              <a:buClr>
                <a:schemeClr val="dk1"/>
              </a:buClr>
              <a:buSzPts val="1800"/>
              <a:buChar char="•"/>
            </a:pPr>
            <a:r>
              <a:rPr lang="en-US" sz="1800">
                <a:solidFill>
                  <a:schemeClr val="dk1"/>
                </a:solidFill>
                <a:latin typeface="Arial"/>
                <a:ea typeface="Arial"/>
                <a:cs typeface="Arial"/>
                <a:sym typeface="Arial"/>
              </a:rPr>
              <a:t>many types of errors are random events – probability lesson is tomorrow!</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SzPts val="3027"/>
              <a:buNone/>
            </a:pPr>
            <a:r>
              <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SzPts val="3027"/>
              <a:buNone/>
            </a:pPr>
            <a:r>
              <a:rPr lang="en-US" sz="1800">
                <a:solidFill>
                  <a:schemeClr val="dk1"/>
                </a:solidFill>
                <a:latin typeface="Arial"/>
                <a:ea typeface="Arial"/>
                <a:cs typeface="Arial"/>
                <a:sym typeface="Arial"/>
              </a:rPr>
              <a:t>How can we </a:t>
            </a:r>
            <a:r>
              <a:rPr b="1" i="1" lang="en-US" sz="1800">
                <a:solidFill>
                  <a:schemeClr val="dk1"/>
                </a:solidFill>
                <a:latin typeface="Arial"/>
                <a:ea typeface="Arial"/>
                <a:cs typeface="Arial"/>
                <a:sym typeface="Arial"/>
              </a:rPr>
              <a:t>detect</a:t>
            </a:r>
            <a:r>
              <a:rPr lang="en-US" sz="1800">
                <a:solidFill>
                  <a:schemeClr val="dk1"/>
                </a:solidFill>
                <a:latin typeface="Arial"/>
                <a:ea typeface="Arial"/>
                <a:cs typeface="Arial"/>
                <a:sym typeface="Arial"/>
              </a:rPr>
              <a:t> errors?</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SzPts val="3027"/>
              <a:buNone/>
            </a:pPr>
            <a:r>
              <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SzPts val="3027"/>
              <a:buNone/>
            </a:pPr>
            <a:r>
              <a:rPr b="1" lang="en-US" sz="1800">
                <a:solidFill>
                  <a:schemeClr val="dk1"/>
                </a:solidFill>
                <a:latin typeface="Arial"/>
                <a:ea typeface="Arial"/>
                <a:cs typeface="Arial"/>
                <a:sym typeface="Arial"/>
              </a:rPr>
              <a:t>Repetition Code </a:t>
            </a:r>
            <a:r>
              <a:rPr lang="en-US" sz="1800">
                <a:solidFill>
                  <a:schemeClr val="dk1"/>
                </a:solidFill>
                <a:latin typeface="Arial"/>
                <a:ea typeface="Arial"/>
                <a:cs typeface="Arial"/>
                <a:sym typeface="Arial"/>
              </a:rPr>
              <a:t>- multiple </a:t>
            </a:r>
            <a:r>
              <a:rPr b="1" i="1" lang="en-US" sz="1800">
                <a:solidFill>
                  <a:schemeClr val="dk1"/>
                </a:solidFill>
                <a:latin typeface="Arial"/>
                <a:ea typeface="Arial"/>
                <a:cs typeface="Arial"/>
                <a:sym typeface="Arial"/>
              </a:rPr>
              <a:t>physical</a:t>
            </a:r>
            <a:r>
              <a:rPr lang="en-US" sz="1800">
                <a:solidFill>
                  <a:schemeClr val="dk1"/>
                </a:solidFill>
                <a:latin typeface="Arial"/>
                <a:ea typeface="Arial"/>
                <a:cs typeface="Arial"/>
                <a:sym typeface="Arial"/>
              </a:rPr>
              <a:t> bits encode a single </a:t>
            </a:r>
            <a:r>
              <a:rPr b="1" i="1" lang="en-US" sz="1800">
                <a:solidFill>
                  <a:schemeClr val="dk1"/>
                </a:solidFill>
                <a:latin typeface="Arial"/>
                <a:ea typeface="Arial"/>
                <a:cs typeface="Arial"/>
                <a:sym typeface="Arial"/>
              </a:rPr>
              <a:t>logical</a:t>
            </a:r>
            <a:r>
              <a:rPr lang="en-US" sz="1800">
                <a:solidFill>
                  <a:schemeClr val="dk1"/>
                </a:solidFill>
                <a:latin typeface="Arial"/>
                <a:ea typeface="Arial"/>
                <a:cs typeface="Arial"/>
                <a:sym typeface="Arial"/>
              </a:rPr>
              <a:t> bit:</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SzPts val="3027"/>
              <a:buNone/>
            </a:pPr>
            <a:r>
              <a:t/>
            </a:r>
            <a:endParaRPr sz="1800">
              <a:solidFill>
                <a:schemeClr val="dk1"/>
              </a:solidFill>
              <a:latin typeface="Arial"/>
              <a:ea typeface="Arial"/>
              <a:cs typeface="Arial"/>
              <a:sym typeface="Arial"/>
            </a:endParaRPr>
          </a:p>
          <a:p>
            <a:pPr indent="0" lvl="0" marL="0" rtl="0" algn="ctr">
              <a:lnSpc>
                <a:spcPct val="100000"/>
              </a:lnSpc>
              <a:spcBef>
                <a:spcPts val="0"/>
              </a:spcBef>
              <a:spcAft>
                <a:spcPts val="0"/>
              </a:spcAft>
              <a:buSzPts val="3027"/>
              <a:buNone/>
            </a:pPr>
            <a:r>
              <a:rPr lang="en-US" sz="1800">
                <a:solidFill>
                  <a:schemeClr val="dk1"/>
                </a:solidFill>
                <a:latin typeface="Arial"/>
                <a:ea typeface="Arial"/>
                <a:cs typeface="Arial"/>
                <a:sym typeface="Arial"/>
              </a:rPr>
              <a:t>00 encodes 0</a:t>
            </a:r>
            <a:endParaRPr sz="1800">
              <a:solidFill>
                <a:schemeClr val="dk1"/>
              </a:solidFill>
              <a:latin typeface="Arial"/>
              <a:ea typeface="Arial"/>
              <a:cs typeface="Arial"/>
              <a:sym typeface="Arial"/>
            </a:endParaRPr>
          </a:p>
          <a:p>
            <a:pPr indent="0" lvl="0" marL="0" rtl="0" algn="ctr">
              <a:lnSpc>
                <a:spcPct val="100000"/>
              </a:lnSpc>
              <a:spcBef>
                <a:spcPts val="0"/>
              </a:spcBef>
              <a:spcAft>
                <a:spcPts val="0"/>
              </a:spcAft>
              <a:buSzPts val="3027"/>
              <a:buNone/>
            </a:pPr>
            <a:r>
              <a:rPr lang="en-US" sz="1800">
                <a:solidFill>
                  <a:schemeClr val="dk1"/>
                </a:solidFill>
                <a:latin typeface="Arial"/>
                <a:ea typeface="Arial"/>
                <a:cs typeface="Arial"/>
                <a:sym typeface="Arial"/>
              </a:rPr>
              <a:t>11 encodes 1</a:t>
            </a:r>
            <a:endParaRPr sz="1800">
              <a:solidFill>
                <a:schemeClr val="dk1"/>
              </a:solidFill>
              <a:latin typeface="Arial"/>
              <a:ea typeface="Arial"/>
              <a:cs typeface="Arial"/>
              <a:sym typeface="Arial"/>
            </a:endParaRPr>
          </a:p>
          <a:p>
            <a:pPr indent="0" lvl="0" marL="0" rtl="0" algn="ctr">
              <a:lnSpc>
                <a:spcPct val="100000"/>
              </a:lnSpc>
              <a:spcBef>
                <a:spcPts val="0"/>
              </a:spcBef>
              <a:spcAft>
                <a:spcPts val="0"/>
              </a:spcAft>
              <a:buSzPts val="3027"/>
              <a:buNone/>
            </a:pPr>
            <a:r>
              <a:t/>
            </a:r>
            <a:endParaRPr sz="1800">
              <a:solidFill>
                <a:schemeClr val="dk1"/>
              </a:solidFill>
              <a:latin typeface="Arial"/>
              <a:ea typeface="Arial"/>
              <a:cs typeface="Arial"/>
              <a:sym typeface="Arial"/>
            </a:endParaRPr>
          </a:p>
          <a:p>
            <a:pPr indent="0" lvl="0" marL="0" rtl="0" algn="ctr">
              <a:lnSpc>
                <a:spcPct val="100000"/>
              </a:lnSpc>
              <a:spcBef>
                <a:spcPts val="0"/>
              </a:spcBef>
              <a:spcAft>
                <a:spcPts val="0"/>
              </a:spcAft>
              <a:buSzPts val="3027"/>
              <a:buNone/>
            </a:pPr>
            <a:r>
              <a:rPr lang="en-US" sz="1800">
                <a:solidFill>
                  <a:schemeClr val="dk1"/>
                </a:solidFill>
                <a:latin typeface="Arial"/>
                <a:ea typeface="Arial"/>
                <a:cs typeface="Arial"/>
                <a:sym typeface="Arial"/>
              </a:rPr>
              <a:t>To send the number 12 in binary (1100): 11 11 00 00</a:t>
            </a:r>
            <a:endParaRPr sz="1800">
              <a:solidFill>
                <a:schemeClr val="dk1"/>
              </a:solidFill>
              <a:latin typeface="Arial"/>
              <a:ea typeface="Arial"/>
              <a:cs typeface="Arial"/>
              <a:sym typeface="Arial"/>
            </a:endParaRPr>
          </a:p>
          <a:p>
            <a:pPr indent="0" lvl="0" marL="0" rtl="0" algn="ctr">
              <a:lnSpc>
                <a:spcPct val="100000"/>
              </a:lnSpc>
              <a:spcBef>
                <a:spcPts val="0"/>
              </a:spcBef>
              <a:spcAft>
                <a:spcPts val="0"/>
              </a:spcAft>
              <a:buSzPts val="3027"/>
              <a:buNone/>
            </a:pPr>
            <a:r>
              <a:rPr lang="en-US" sz="1800">
                <a:solidFill>
                  <a:schemeClr val="dk1"/>
                </a:solidFill>
                <a:latin typeface="Arial"/>
                <a:ea typeface="Arial"/>
                <a:cs typeface="Arial"/>
                <a:sym typeface="Arial"/>
              </a:rPr>
              <a:t>This is called a repetition code.</a:t>
            </a:r>
            <a:endParaRPr sz="1800">
              <a:solidFill>
                <a:schemeClr val="dk1"/>
              </a:solidFill>
              <a:latin typeface="Arial"/>
              <a:ea typeface="Arial"/>
              <a:cs typeface="Arial"/>
              <a:sym typeface="Arial"/>
            </a:endParaRPr>
          </a:p>
        </p:txBody>
      </p:sp>
      <p:sp>
        <p:nvSpPr>
          <p:cNvPr id="557" name="Google Shape;557;p51"/>
          <p:cNvSpPr txBox="1"/>
          <p:nvPr>
            <p:ph type="title"/>
          </p:nvPr>
        </p:nvSpPr>
        <p:spPr>
          <a:xfrm>
            <a:off x="4756727" y="184728"/>
            <a:ext cx="6597000" cy="743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200"/>
              <a:buNone/>
            </a:pPr>
            <a:r>
              <a:rPr lang="en-US"/>
              <a:t>Errors in Classical Bits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2"/>
          <p:cNvSpPr txBox="1"/>
          <p:nvPr>
            <p:ph idx="1" type="body"/>
          </p:nvPr>
        </p:nvSpPr>
        <p:spPr>
          <a:xfrm>
            <a:off x="914400" y="1463968"/>
            <a:ext cx="10515600" cy="4671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027"/>
              <a:buNone/>
            </a:pPr>
            <a:r>
              <a:rPr lang="en-US" sz="1800">
                <a:solidFill>
                  <a:schemeClr val="dk1"/>
                </a:solidFill>
                <a:latin typeface="Arial"/>
                <a:ea typeface="Arial"/>
                <a:cs typeface="Arial"/>
                <a:sym typeface="Arial"/>
              </a:rPr>
              <a:t>Sometimes, bits can flip from 0 to 1 or 1 to 0.  </a:t>
            </a:r>
            <a:endParaRPr sz="1800">
              <a:solidFill>
                <a:schemeClr val="dk1"/>
              </a:solidFill>
              <a:latin typeface="Arial"/>
              <a:ea typeface="Arial"/>
              <a:cs typeface="Arial"/>
              <a:sym typeface="Arial"/>
            </a:endParaRPr>
          </a:p>
          <a:p>
            <a:pPr indent="-342900" lvl="0" marL="457200" rtl="0" algn="l">
              <a:lnSpc>
                <a:spcPct val="100000"/>
              </a:lnSpc>
              <a:spcBef>
                <a:spcPts val="0"/>
              </a:spcBef>
              <a:spcAft>
                <a:spcPts val="0"/>
              </a:spcAft>
              <a:buClr>
                <a:schemeClr val="dk1"/>
              </a:buClr>
              <a:buSzPts val="1800"/>
              <a:buChar char="•"/>
            </a:pPr>
            <a:r>
              <a:rPr lang="en-US" sz="1800">
                <a:solidFill>
                  <a:schemeClr val="dk1"/>
                </a:solidFill>
                <a:latin typeface="Arial"/>
                <a:ea typeface="Arial"/>
                <a:cs typeface="Arial"/>
                <a:sym typeface="Arial"/>
              </a:rPr>
              <a:t>cosmic rays, radiation from nuclear testing and particle accelerators</a:t>
            </a:r>
            <a:endParaRPr sz="1800">
              <a:solidFill>
                <a:schemeClr val="dk1"/>
              </a:solidFill>
              <a:latin typeface="Arial"/>
              <a:ea typeface="Arial"/>
              <a:cs typeface="Arial"/>
              <a:sym typeface="Arial"/>
            </a:endParaRPr>
          </a:p>
          <a:p>
            <a:pPr indent="-342900" lvl="0" marL="457200" rtl="0" algn="l">
              <a:lnSpc>
                <a:spcPct val="100000"/>
              </a:lnSpc>
              <a:spcBef>
                <a:spcPts val="0"/>
              </a:spcBef>
              <a:spcAft>
                <a:spcPts val="0"/>
              </a:spcAft>
              <a:buClr>
                <a:schemeClr val="dk1"/>
              </a:buClr>
              <a:buSzPts val="1800"/>
              <a:buChar char="•"/>
            </a:pPr>
            <a:r>
              <a:rPr lang="en-US" sz="1800">
                <a:solidFill>
                  <a:schemeClr val="dk1"/>
                </a:solidFill>
                <a:latin typeface="Arial"/>
                <a:ea typeface="Arial"/>
                <a:cs typeface="Arial"/>
                <a:sym typeface="Arial"/>
              </a:rPr>
              <a:t>degradation of signal while transmitting through cables or air</a:t>
            </a:r>
            <a:endParaRPr sz="1800">
              <a:solidFill>
                <a:schemeClr val="dk1"/>
              </a:solidFill>
              <a:latin typeface="Arial"/>
              <a:ea typeface="Arial"/>
              <a:cs typeface="Arial"/>
              <a:sym typeface="Arial"/>
            </a:endParaRPr>
          </a:p>
          <a:p>
            <a:pPr indent="-342900" lvl="0" marL="457200" rtl="0" algn="l">
              <a:lnSpc>
                <a:spcPct val="100000"/>
              </a:lnSpc>
              <a:spcBef>
                <a:spcPts val="0"/>
              </a:spcBef>
              <a:spcAft>
                <a:spcPts val="0"/>
              </a:spcAft>
              <a:buClr>
                <a:schemeClr val="dk1"/>
              </a:buClr>
              <a:buSzPts val="1800"/>
              <a:buChar char="•"/>
            </a:pPr>
            <a:r>
              <a:rPr lang="en-US" sz="1800">
                <a:solidFill>
                  <a:schemeClr val="dk1"/>
                </a:solidFill>
                <a:latin typeface="Arial"/>
                <a:ea typeface="Arial"/>
                <a:cs typeface="Arial"/>
                <a:sym typeface="Arial"/>
              </a:rPr>
              <a:t>many types of errors are random events – probability lesson is tomorrow!</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SzPts val="3027"/>
              <a:buNone/>
            </a:pPr>
            <a:r>
              <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3027"/>
              <a:buFont typeface="Arial"/>
              <a:buNone/>
            </a:pPr>
            <a:r>
              <a:rPr lang="en-US" sz="1800">
                <a:solidFill>
                  <a:schemeClr val="dk1"/>
                </a:solidFill>
                <a:latin typeface="Arial"/>
                <a:ea typeface="Arial"/>
                <a:cs typeface="Arial"/>
                <a:sym typeface="Arial"/>
              </a:rPr>
              <a:t>How can we </a:t>
            </a:r>
            <a:r>
              <a:rPr b="1" i="1" lang="en-US" sz="1800">
                <a:solidFill>
                  <a:schemeClr val="dk1"/>
                </a:solidFill>
                <a:latin typeface="Arial"/>
                <a:ea typeface="Arial"/>
                <a:cs typeface="Arial"/>
                <a:sym typeface="Arial"/>
              </a:rPr>
              <a:t>correct</a:t>
            </a:r>
            <a:r>
              <a:rPr lang="en-US" sz="1800">
                <a:solidFill>
                  <a:schemeClr val="dk1"/>
                </a:solidFill>
                <a:latin typeface="Arial"/>
                <a:ea typeface="Arial"/>
                <a:cs typeface="Arial"/>
                <a:sym typeface="Arial"/>
              </a:rPr>
              <a:t> errors?</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3027"/>
              <a:buFont typeface="Arial"/>
              <a:buNone/>
            </a:pPr>
            <a:r>
              <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3027"/>
              <a:buFont typeface="Arial"/>
              <a:buNone/>
            </a:pPr>
            <a:r>
              <a:rPr b="1" lang="en-US" sz="1800">
                <a:solidFill>
                  <a:schemeClr val="dk1"/>
                </a:solidFill>
                <a:latin typeface="Arial"/>
                <a:ea typeface="Arial"/>
                <a:cs typeface="Arial"/>
                <a:sym typeface="Arial"/>
              </a:rPr>
              <a:t>Majority rule</a:t>
            </a:r>
            <a:r>
              <a:rPr lang="en-US" sz="1800">
                <a:solidFill>
                  <a:schemeClr val="dk1"/>
                </a:solidFill>
                <a:latin typeface="Arial"/>
                <a:ea typeface="Arial"/>
                <a:cs typeface="Arial"/>
                <a:sym typeface="Arial"/>
              </a:rPr>
              <a:t> - correct the error to the majority number:</a:t>
            </a:r>
            <a:endParaRPr sz="18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3027"/>
              <a:buFont typeface="Arial"/>
              <a:buNone/>
            </a:pPr>
            <a:r>
              <a:t/>
            </a:r>
            <a:endParaRPr sz="1800">
              <a:solidFill>
                <a:schemeClr val="dk1"/>
              </a:solidFill>
              <a:latin typeface="Arial"/>
              <a:ea typeface="Arial"/>
              <a:cs typeface="Arial"/>
              <a:sym typeface="Arial"/>
            </a:endParaRPr>
          </a:p>
          <a:p>
            <a:pPr indent="0" lvl="0" marL="0" rtl="0" algn="ctr">
              <a:lnSpc>
                <a:spcPct val="100000"/>
              </a:lnSpc>
              <a:spcBef>
                <a:spcPts val="0"/>
              </a:spcBef>
              <a:spcAft>
                <a:spcPts val="0"/>
              </a:spcAft>
              <a:buClr>
                <a:schemeClr val="dk1"/>
              </a:buClr>
              <a:buSzPts val="3027"/>
              <a:buFont typeface="Arial"/>
              <a:buNone/>
            </a:pPr>
            <a:r>
              <a:rPr lang="en-US" sz="1800">
                <a:solidFill>
                  <a:schemeClr val="dk1"/>
                </a:solidFill>
                <a:latin typeface="Arial"/>
                <a:ea typeface="Arial"/>
                <a:cs typeface="Arial"/>
                <a:sym typeface="Arial"/>
              </a:rPr>
              <a:t>001, 010, 100 → 000,</a:t>
            </a:r>
            <a:endParaRPr sz="1800">
              <a:solidFill>
                <a:schemeClr val="dk1"/>
              </a:solidFill>
              <a:latin typeface="Arial"/>
              <a:ea typeface="Arial"/>
              <a:cs typeface="Arial"/>
              <a:sym typeface="Arial"/>
            </a:endParaRPr>
          </a:p>
          <a:p>
            <a:pPr indent="0" lvl="0" marL="0" rtl="0" algn="ctr">
              <a:lnSpc>
                <a:spcPct val="100000"/>
              </a:lnSpc>
              <a:spcBef>
                <a:spcPts val="0"/>
              </a:spcBef>
              <a:spcAft>
                <a:spcPts val="0"/>
              </a:spcAft>
              <a:buClr>
                <a:schemeClr val="dk1"/>
              </a:buClr>
              <a:buSzPts val="3027"/>
              <a:buFont typeface="Arial"/>
              <a:buNone/>
            </a:pPr>
            <a:r>
              <a:rPr lang="en-US" sz="1800">
                <a:solidFill>
                  <a:schemeClr val="dk1"/>
                </a:solidFill>
                <a:latin typeface="Arial"/>
                <a:ea typeface="Arial"/>
                <a:cs typeface="Arial"/>
                <a:sym typeface="Arial"/>
              </a:rPr>
              <a:t>110, 101, 011 → 111.</a:t>
            </a:r>
            <a:endParaRPr sz="1800">
              <a:solidFill>
                <a:schemeClr val="dk1"/>
              </a:solidFill>
              <a:latin typeface="Arial"/>
              <a:ea typeface="Arial"/>
              <a:cs typeface="Arial"/>
              <a:sym typeface="Arial"/>
            </a:endParaRPr>
          </a:p>
          <a:p>
            <a:pPr indent="0" lvl="0" marL="0" rtl="0" algn="ctr">
              <a:lnSpc>
                <a:spcPct val="100000"/>
              </a:lnSpc>
              <a:spcBef>
                <a:spcPts val="0"/>
              </a:spcBef>
              <a:spcAft>
                <a:spcPts val="0"/>
              </a:spcAft>
              <a:buClr>
                <a:schemeClr val="dk1"/>
              </a:buClr>
              <a:buSzPts val="3027"/>
              <a:buFont typeface="Arial"/>
              <a:buNone/>
            </a:pPr>
            <a:r>
              <a:t/>
            </a:r>
            <a:endParaRPr sz="1800">
              <a:solidFill>
                <a:schemeClr val="dk1"/>
              </a:solidFill>
              <a:latin typeface="Arial"/>
              <a:ea typeface="Arial"/>
              <a:cs typeface="Arial"/>
              <a:sym typeface="Arial"/>
            </a:endParaRPr>
          </a:p>
          <a:p>
            <a:pPr indent="0" lvl="0" marL="0" rtl="0" algn="ctr">
              <a:lnSpc>
                <a:spcPct val="100000"/>
              </a:lnSpc>
              <a:spcBef>
                <a:spcPts val="0"/>
              </a:spcBef>
              <a:spcAft>
                <a:spcPts val="0"/>
              </a:spcAft>
              <a:buClr>
                <a:schemeClr val="dk1"/>
              </a:buClr>
              <a:buSzPts val="3027"/>
              <a:buFont typeface="Arial"/>
              <a:buNone/>
            </a:pPr>
            <a:r>
              <a:rPr lang="en-US" sz="1800">
                <a:solidFill>
                  <a:schemeClr val="dk1"/>
                </a:solidFill>
                <a:latin typeface="Arial"/>
                <a:ea typeface="Arial"/>
                <a:cs typeface="Arial"/>
                <a:sym typeface="Arial"/>
              </a:rPr>
              <a:t>This is called an error correction code.</a:t>
            </a:r>
            <a:endParaRPr sz="1800">
              <a:solidFill>
                <a:schemeClr val="dk1"/>
              </a:solidFill>
              <a:latin typeface="Arial"/>
              <a:ea typeface="Arial"/>
              <a:cs typeface="Arial"/>
              <a:sym typeface="Arial"/>
            </a:endParaRPr>
          </a:p>
          <a:p>
            <a:pPr indent="0" lvl="0" marL="0" rtl="0" algn="ctr">
              <a:lnSpc>
                <a:spcPct val="100000"/>
              </a:lnSpc>
              <a:spcBef>
                <a:spcPts val="0"/>
              </a:spcBef>
              <a:spcAft>
                <a:spcPts val="0"/>
              </a:spcAft>
              <a:buSzPts val="3027"/>
              <a:buNone/>
            </a:pPr>
            <a:r>
              <a:t/>
            </a:r>
            <a:endParaRPr sz="1800">
              <a:solidFill>
                <a:schemeClr val="dk1"/>
              </a:solidFill>
              <a:latin typeface="Arial"/>
              <a:ea typeface="Arial"/>
              <a:cs typeface="Arial"/>
              <a:sym typeface="Arial"/>
            </a:endParaRPr>
          </a:p>
        </p:txBody>
      </p:sp>
      <p:sp>
        <p:nvSpPr>
          <p:cNvPr id="564" name="Google Shape;564;p52"/>
          <p:cNvSpPr txBox="1"/>
          <p:nvPr>
            <p:ph type="title"/>
          </p:nvPr>
        </p:nvSpPr>
        <p:spPr>
          <a:xfrm>
            <a:off x="4756727" y="184728"/>
            <a:ext cx="6597000" cy="743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200"/>
              <a:buNone/>
            </a:pPr>
            <a:r>
              <a:rPr lang="en-US"/>
              <a:t>Errors in Classical Bits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3"/>
          <p:cNvSpPr txBox="1"/>
          <p:nvPr>
            <p:ph idx="1" type="body"/>
          </p:nvPr>
        </p:nvSpPr>
        <p:spPr>
          <a:xfrm>
            <a:off x="3803400" y="2766403"/>
            <a:ext cx="4585200" cy="1228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b="0" lang="en-US">
                <a:solidFill>
                  <a:schemeClr val="dk1"/>
                </a:solidFill>
                <a:latin typeface="Arial"/>
                <a:ea typeface="Arial"/>
                <a:cs typeface="Arial"/>
                <a:sym typeface="Arial"/>
              </a:rPr>
              <a:t>We can represent </a:t>
            </a:r>
            <a:r>
              <a:rPr lang="en-US">
                <a:solidFill>
                  <a:schemeClr val="dk1"/>
                </a:solidFill>
                <a:latin typeface="Arial"/>
                <a:ea typeface="Arial"/>
                <a:cs typeface="Arial"/>
                <a:sym typeface="Arial"/>
              </a:rPr>
              <a:t>gates</a:t>
            </a:r>
            <a:r>
              <a:rPr b="0" lang="en-US">
                <a:solidFill>
                  <a:schemeClr val="dk1"/>
                </a:solidFill>
                <a:latin typeface="Arial"/>
                <a:ea typeface="Arial"/>
                <a:cs typeface="Arial"/>
                <a:sym typeface="Arial"/>
              </a:rPr>
              <a:t> with </a:t>
            </a:r>
            <a:r>
              <a:rPr lang="en-US">
                <a:solidFill>
                  <a:schemeClr val="dk1"/>
                </a:solidFill>
                <a:latin typeface="Arial"/>
                <a:ea typeface="Arial"/>
                <a:cs typeface="Arial"/>
                <a:sym typeface="Arial"/>
              </a:rPr>
              <a:t>truth tables</a:t>
            </a:r>
            <a:r>
              <a:rPr b="0" lang="en-US">
                <a:solidFill>
                  <a:schemeClr val="dk1"/>
                </a:solidFill>
                <a:latin typeface="Arial"/>
                <a:ea typeface="Arial"/>
                <a:cs typeface="Arial"/>
                <a:sym typeface="Arial"/>
              </a:rPr>
              <a:t>.</a:t>
            </a:r>
            <a:endParaRPr b="0">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54"/>
          <p:cNvSpPr txBox="1"/>
          <p:nvPr>
            <p:ph type="title"/>
          </p:nvPr>
        </p:nvSpPr>
        <p:spPr>
          <a:xfrm>
            <a:off x="4756727" y="184728"/>
            <a:ext cx="6597073" cy="7432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Truth Tables: NOT Gate</a:t>
            </a:r>
            <a:endParaRPr/>
          </a:p>
        </p:txBody>
      </p:sp>
      <p:graphicFrame>
        <p:nvGraphicFramePr>
          <p:cNvPr id="575" name="Google Shape;575;p54"/>
          <p:cNvGraphicFramePr/>
          <p:nvPr/>
        </p:nvGraphicFramePr>
        <p:xfrm>
          <a:off x="3629911" y="4407227"/>
          <a:ext cx="3000000" cy="3000000"/>
        </p:xfrm>
        <a:graphic>
          <a:graphicData uri="http://schemas.openxmlformats.org/drawingml/2006/table">
            <a:tbl>
              <a:tblPr bandRow="1" firstRow="1">
                <a:noFill/>
                <a:tableStyleId>{084CC962-027F-4A75-BA65-98A942C13F0B}</a:tableStyleId>
              </a:tblPr>
              <a:tblGrid>
                <a:gridCol w="2264600"/>
                <a:gridCol w="2264600"/>
              </a:tblGrid>
              <a:tr h="49122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Input</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Output</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22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22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pSp>
        <p:nvGrpSpPr>
          <p:cNvPr id="576" name="Google Shape;576;p54"/>
          <p:cNvGrpSpPr/>
          <p:nvPr/>
        </p:nvGrpSpPr>
        <p:grpSpPr>
          <a:xfrm>
            <a:off x="10653406" y="4407862"/>
            <a:ext cx="1538594" cy="1896137"/>
            <a:chOff x="10584503" y="4777135"/>
            <a:chExt cx="1538594" cy="1896137"/>
          </a:xfrm>
        </p:grpSpPr>
        <p:pic>
          <p:nvPicPr>
            <p:cNvPr descr="question mark character - ECHA Microbiology" id="577" name="Google Shape;577;p54"/>
            <p:cNvPicPr preferRelativeResize="0"/>
            <p:nvPr/>
          </p:nvPicPr>
          <p:blipFill rotWithShape="1">
            <a:blip r:embed="rId3">
              <a:alphaModFix/>
            </a:blip>
            <a:srcRect b="0" l="0" r="0" t="0"/>
            <a:stretch/>
          </p:blipFill>
          <p:spPr>
            <a:xfrm>
              <a:off x="10584503" y="4777135"/>
              <a:ext cx="1538594" cy="1538594"/>
            </a:xfrm>
            <a:prstGeom prst="rect">
              <a:avLst/>
            </a:prstGeom>
            <a:noFill/>
            <a:ln>
              <a:noFill/>
            </a:ln>
          </p:spPr>
        </p:pic>
        <p:sp>
          <p:nvSpPr>
            <p:cNvPr id="578" name="Google Shape;578;p54"/>
            <p:cNvSpPr txBox="1"/>
            <p:nvPr/>
          </p:nvSpPr>
          <p:spPr>
            <a:xfrm>
              <a:off x="10812017" y="6150052"/>
              <a:ext cx="1083565"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Worksheet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Puzzle</a:t>
              </a:r>
              <a:endParaRPr b="0" i="0" sz="1400" u="none" cap="none" strike="noStrike">
                <a:solidFill>
                  <a:srgbClr val="000000"/>
                </a:solidFill>
                <a:latin typeface="Arial"/>
                <a:ea typeface="Arial"/>
                <a:cs typeface="Arial"/>
                <a:sym typeface="Arial"/>
              </a:endParaRPr>
            </a:p>
          </p:txBody>
        </p:sp>
      </p:grpSp>
      <p:pic>
        <p:nvPicPr>
          <p:cNvPr id="579" name="Google Shape;579;p54"/>
          <p:cNvPicPr preferRelativeResize="0"/>
          <p:nvPr/>
        </p:nvPicPr>
        <p:blipFill>
          <a:blip r:embed="rId4">
            <a:alphaModFix/>
          </a:blip>
          <a:stretch>
            <a:fillRect/>
          </a:stretch>
        </p:blipFill>
        <p:spPr>
          <a:xfrm>
            <a:off x="4477550" y="1592536"/>
            <a:ext cx="2833900" cy="2150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5"/>
          <p:cNvSpPr txBox="1"/>
          <p:nvPr>
            <p:ph type="title"/>
          </p:nvPr>
        </p:nvSpPr>
        <p:spPr>
          <a:xfrm>
            <a:off x="4756727" y="184728"/>
            <a:ext cx="6597000" cy="743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Truth Tables: NOT Gate</a:t>
            </a:r>
            <a:endParaRPr/>
          </a:p>
        </p:txBody>
      </p:sp>
      <p:graphicFrame>
        <p:nvGraphicFramePr>
          <p:cNvPr id="585" name="Google Shape;585;p55"/>
          <p:cNvGraphicFramePr/>
          <p:nvPr/>
        </p:nvGraphicFramePr>
        <p:xfrm>
          <a:off x="3629911" y="4407227"/>
          <a:ext cx="3000000" cy="3000000"/>
        </p:xfrm>
        <a:graphic>
          <a:graphicData uri="http://schemas.openxmlformats.org/drawingml/2006/table">
            <a:tbl>
              <a:tblPr bandRow="1" firstRow="1">
                <a:noFill/>
                <a:tableStyleId>{084CC962-027F-4A75-BA65-98A942C13F0B}</a:tableStyleId>
              </a:tblPr>
              <a:tblGrid>
                <a:gridCol w="2264600"/>
                <a:gridCol w="2264600"/>
              </a:tblGrid>
              <a:tr h="49122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Input</a:t>
                      </a:r>
                      <a:endParaRPr sz="2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Output</a:t>
                      </a:r>
                      <a:endParaRPr sz="2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22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0</a:t>
                      </a:r>
                      <a:endParaRPr sz="2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a:t>1</a:t>
                      </a:r>
                      <a:endParaRPr sz="2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22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1</a:t>
                      </a:r>
                      <a:endParaRPr sz="2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a:t>0</a:t>
                      </a:r>
                      <a:endParaRPr sz="2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pSp>
        <p:nvGrpSpPr>
          <p:cNvPr id="586" name="Google Shape;586;p55"/>
          <p:cNvGrpSpPr/>
          <p:nvPr/>
        </p:nvGrpSpPr>
        <p:grpSpPr>
          <a:xfrm>
            <a:off x="10653406" y="4407862"/>
            <a:ext cx="1538594" cy="1896117"/>
            <a:chOff x="10584503" y="4777135"/>
            <a:chExt cx="1538594" cy="1896117"/>
          </a:xfrm>
        </p:grpSpPr>
        <p:pic>
          <p:nvPicPr>
            <p:cNvPr descr="question mark character - ECHA Microbiology" id="587" name="Google Shape;587;p55"/>
            <p:cNvPicPr preferRelativeResize="0"/>
            <p:nvPr/>
          </p:nvPicPr>
          <p:blipFill rotWithShape="1">
            <a:blip r:embed="rId3">
              <a:alphaModFix/>
            </a:blip>
            <a:srcRect b="0" l="0" r="0" t="0"/>
            <a:stretch/>
          </p:blipFill>
          <p:spPr>
            <a:xfrm>
              <a:off x="10584503" y="4777135"/>
              <a:ext cx="1538594" cy="1538594"/>
            </a:xfrm>
            <a:prstGeom prst="rect">
              <a:avLst/>
            </a:prstGeom>
            <a:noFill/>
            <a:ln>
              <a:noFill/>
            </a:ln>
          </p:spPr>
        </p:pic>
        <p:sp>
          <p:nvSpPr>
            <p:cNvPr id="588" name="Google Shape;588;p55"/>
            <p:cNvSpPr txBox="1"/>
            <p:nvPr/>
          </p:nvSpPr>
          <p:spPr>
            <a:xfrm>
              <a:off x="10812017" y="6150052"/>
              <a:ext cx="1083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Worksheet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Puzzle</a:t>
              </a:r>
              <a:endParaRPr b="0" i="0" sz="1400" u="none" cap="none" strike="noStrike">
                <a:solidFill>
                  <a:srgbClr val="000000"/>
                </a:solidFill>
                <a:latin typeface="Arial"/>
                <a:ea typeface="Arial"/>
                <a:cs typeface="Arial"/>
                <a:sym typeface="Arial"/>
              </a:endParaRPr>
            </a:p>
          </p:txBody>
        </p:sp>
      </p:grpSp>
      <p:pic>
        <p:nvPicPr>
          <p:cNvPr id="589" name="Google Shape;589;p55"/>
          <p:cNvPicPr preferRelativeResize="0"/>
          <p:nvPr/>
        </p:nvPicPr>
        <p:blipFill>
          <a:blip r:embed="rId4">
            <a:alphaModFix/>
          </a:blip>
          <a:stretch>
            <a:fillRect/>
          </a:stretch>
        </p:blipFill>
        <p:spPr>
          <a:xfrm>
            <a:off x="4477550" y="1592536"/>
            <a:ext cx="2833900" cy="2150125"/>
          </a:xfrm>
          <a:prstGeom prst="rect">
            <a:avLst/>
          </a:prstGeom>
          <a:noFill/>
          <a:ln>
            <a:noFill/>
          </a:ln>
        </p:spPr>
      </p:pic>
      <p:pic>
        <p:nvPicPr>
          <p:cNvPr descr="Key Clipart Images | Free Download | PNG Transparent Background - Pngtree" id="590" name="Google Shape;590;p55"/>
          <p:cNvPicPr preferRelativeResize="0"/>
          <p:nvPr/>
        </p:nvPicPr>
        <p:blipFill rotWithShape="1">
          <a:blip r:embed="rId5">
            <a:alphaModFix/>
          </a:blip>
          <a:srcRect b="0" l="0" r="0" t="0"/>
          <a:stretch/>
        </p:blipFill>
        <p:spPr>
          <a:xfrm>
            <a:off x="10291635" y="0"/>
            <a:ext cx="1672850" cy="1672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6"/>
          <p:cNvSpPr txBox="1"/>
          <p:nvPr>
            <p:ph type="title"/>
          </p:nvPr>
        </p:nvSpPr>
        <p:spPr>
          <a:xfrm>
            <a:off x="4756727" y="184728"/>
            <a:ext cx="6597073" cy="7432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Truth Tables: SWAP Gate</a:t>
            </a:r>
            <a:endParaRPr/>
          </a:p>
        </p:txBody>
      </p:sp>
      <p:graphicFrame>
        <p:nvGraphicFramePr>
          <p:cNvPr id="596" name="Google Shape;596;p56"/>
          <p:cNvGraphicFramePr/>
          <p:nvPr/>
        </p:nvGraphicFramePr>
        <p:xfrm>
          <a:off x="2735180" y="3723966"/>
          <a:ext cx="3000000" cy="3000000"/>
        </p:xfrm>
        <a:graphic>
          <a:graphicData uri="http://schemas.openxmlformats.org/drawingml/2006/table">
            <a:tbl>
              <a:tblPr bandRow="1" firstRow="1">
                <a:noFill/>
                <a:tableStyleId>{084CC962-027F-4A75-BA65-98A942C13F0B}</a:tableStyleId>
              </a:tblPr>
              <a:tblGrid>
                <a:gridCol w="1680400"/>
                <a:gridCol w="1680400"/>
                <a:gridCol w="1680400"/>
                <a:gridCol w="1680400"/>
              </a:tblGrid>
              <a:tr h="49122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Input 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Input 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Output 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Output 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22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22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22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22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pSp>
        <p:nvGrpSpPr>
          <p:cNvPr id="597" name="Google Shape;597;p56"/>
          <p:cNvGrpSpPr/>
          <p:nvPr/>
        </p:nvGrpSpPr>
        <p:grpSpPr>
          <a:xfrm>
            <a:off x="10653406" y="4407862"/>
            <a:ext cx="1538594" cy="1896137"/>
            <a:chOff x="10584503" y="4777135"/>
            <a:chExt cx="1538594" cy="1896137"/>
          </a:xfrm>
        </p:grpSpPr>
        <p:pic>
          <p:nvPicPr>
            <p:cNvPr descr="question mark character - ECHA Microbiology" id="598" name="Google Shape;598;p56"/>
            <p:cNvPicPr preferRelativeResize="0"/>
            <p:nvPr/>
          </p:nvPicPr>
          <p:blipFill rotWithShape="1">
            <a:blip r:embed="rId3">
              <a:alphaModFix/>
            </a:blip>
            <a:srcRect b="0" l="0" r="0" t="0"/>
            <a:stretch/>
          </p:blipFill>
          <p:spPr>
            <a:xfrm>
              <a:off x="10584503" y="4777135"/>
              <a:ext cx="1538594" cy="1538594"/>
            </a:xfrm>
            <a:prstGeom prst="rect">
              <a:avLst/>
            </a:prstGeom>
            <a:noFill/>
            <a:ln>
              <a:noFill/>
            </a:ln>
          </p:spPr>
        </p:pic>
        <p:sp>
          <p:nvSpPr>
            <p:cNvPr id="599" name="Google Shape;599;p56"/>
            <p:cNvSpPr txBox="1"/>
            <p:nvPr/>
          </p:nvSpPr>
          <p:spPr>
            <a:xfrm>
              <a:off x="10812017" y="6150052"/>
              <a:ext cx="1083565"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Worksheet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Puzzle</a:t>
              </a:r>
              <a:endParaRPr b="0" i="0" sz="1400" u="none" cap="none" strike="noStrike">
                <a:solidFill>
                  <a:srgbClr val="000000"/>
                </a:solidFill>
                <a:latin typeface="Arial"/>
                <a:ea typeface="Arial"/>
                <a:cs typeface="Arial"/>
                <a:sym typeface="Arial"/>
              </a:endParaRPr>
            </a:p>
          </p:txBody>
        </p:sp>
      </p:grpSp>
      <p:pic>
        <p:nvPicPr>
          <p:cNvPr id="600" name="Google Shape;600;p56"/>
          <p:cNvPicPr preferRelativeResize="0"/>
          <p:nvPr/>
        </p:nvPicPr>
        <p:blipFill>
          <a:blip r:embed="rId4">
            <a:alphaModFix/>
          </a:blip>
          <a:stretch>
            <a:fillRect/>
          </a:stretch>
        </p:blipFill>
        <p:spPr>
          <a:xfrm>
            <a:off x="2688250" y="1102022"/>
            <a:ext cx="6816676" cy="2536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7"/>
          <p:cNvSpPr txBox="1"/>
          <p:nvPr>
            <p:ph type="title"/>
          </p:nvPr>
        </p:nvSpPr>
        <p:spPr>
          <a:xfrm>
            <a:off x="4756727" y="184728"/>
            <a:ext cx="6597073" cy="7432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Truth Tables: SWAP Gate</a:t>
            </a:r>
            <a:endParaRPr/>
          </a:p>
        </p:txBody>
      </p:sp>
      <p:graphicFrame>
        <p:nvGraphicFramePr>
          <p:cNvPr id="606" name="Google Shape;606;p57"/>
          <p:cNvGraphicFramePr/>
          <p:nvPr/>
        </p:nvGraphicFramePr>
        <p:xfrm>
          <a:off x="2735180" y="3723966"/>
          <a:ext cx="3000000" cy="3000000"/>
        </p:xfrm>
        <a:graphic>
          <a:graphicData uri="http://schemas.openxmlformats.org/drawingml/2006/table">
            <a:tbl>
              <a:tblPr bandRow="1" firstRow="1">
                <a:noFill/>
                <a:tableStyleId>{084CC962-027F-4A75-BA65-98A942C13F0B}</a:tableStyleId>
              </a:tblPr>
              <a:tblGrid>
                <a:gridCol w="1680400"/>
                <a:gridCol w="1680400"/>
                <a:gridCol w="1680400"/>
                <a:gridCol w="1680400"/>
              </a:tblGrid>
              <a:tr h="49122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Input 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Input 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Output 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Output 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22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22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22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22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pSp>
        <p:nvGrpSpPr>
          <p:cNvPr id="607" name="Google Shape;607;p57"/>
          <p:cNvGrpSpPr/>
          <p:nvPr/>
        </p:nvGrpSpPr>
        <p:grpSpPr>
          <a:xfrm>
            <a:off x="10653406" y="4407862"/>
            <a:ext cx="1538594" cy="1896137"/>
            <a:chOff x="10584503" y="4777135"/>
            <a:chExt cx="1538594" cy="1896137"/>
          </a:xfrm>
        </p:grpSpPr>
        <p:pic>
          <p:nvPicPr>
            <p:cNvPr descr="question mark character - ECHA Microbiology" id="608" name="Google Shape;608;p57"/>
            <p:cNvPicPr preferRelativeResize="0"/>
            <p:nvPr/>
          </p:nvPicPr>
          <p:blipFill rotWithShape="1">
            <a:blip r:embed="rId3">
              <a:alphaModFix/>
            </a:blip>
            <a:srcRect b="0" l="0" r="0" t="0"/>
            <a:stretch/>
          </p:blipFill>
          <p:spPr>
            <a:xfrm>
              <a:off x="10584503" y="4777135"/>
              <a:ext cx="1538594" cy="1538594"/>
            </a:xfrm>
            <a:prstGeom prst="rect">
              <a:avLst/>
            </a:prstGeom>
            <a:noFill/>
            <a:ln>
              <a:noFill/>
            </a:ln>
          </p:spPr>
        </p:pic>
        <p:sp>
          <p:nvSpPr>
            <p:cNvPr id="609" name="Google Shape;609;p57"/>
            <p:cNvSpPr txBox="1"/>
            <p:nvPr/>
          </p:nvSpPr>
          <p:spPr>
            <a:xfrm>
              <a:off x="10812017" y="6150052"/>
              <a:ext cx="1083565"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Worksheet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Puzzle</a:t>
              </a:r>
              <a:endParaRPr b="0" i="0" sz="1400" u="none" cap="none" strike="noStrike">
                <a:solidFill>
                  <a:srgbClr val="000000"/>
                </a:solidFill>
                <a:latin typeface="Arial"/>
                <a:ea typeface="Arial"/>
                <a:cs typeface="Arial"/>
                <a:sym typeface="Arial"/>
              </a:endParaRPr>
            </a:p>
          </p:txBody>
        </p:sp>
      </p:grpSp>
      <p:pic>
        <p:nvPicPr>
          <p:cNvPr descr="Key Clipart Images | Free Download | PNG Transparent Background - Pngtree" id="610" name="Google Shape;610;p57"/>
          <p:cNvPicPr preferRelativeResize="0"/>
          <p:nvPr/>
        </p:nvPicPr>
        <p:blipFill rotWithShape="1">
          <a:blip r:embed="rId4">
            <a:alphaModFix/>
          </a:blip>
          <a:srcRect b="0" l="0" r="0" t="0"/>
          <a:stretch/>
        </p:blipFill>
        <p:spPr>
          <a:xfrm>
            <a:off x="10291635" y="0"/>
            <a:ext cx="1672850" cy="1672850"/>
          </a:xfrm>
          <a:prstGeom prst="rect">
            <a:avLst/>
          </a:prstGeom>
          <a:noFill/>
          <a:ln>
            <a:noFill/>
          </a:ln>
        </p:spPr>
      </p:pic>
      <p:pic>
        <p:nvPicPr>
          <p:cNvPr id="611" name="Google Shape;611;p57"/>
          <p:cNvPicPr preferRelativeResize="0"/>
          <p:nvPr/>
        </p:nvPicPr>
        <p:blipFill>
          <a:blip r:embed="rId5">
            <a:alphaModFix/>
          </a:blip>
          <a:stretch>
            <a:fillRect/>
          </a:stretch>
        </p:blipFill>
        <p:spPr>
          <a:xfrm>
            <a:off x="2688250" y="1102022"/>
            <a:ext cx="6816676" cy="2536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graphicFrame>
        <p:nvGraphicFramePr>
          <p:cNvPr id="616" name="Google Shape;616;p58"/>
          <p:cNvGraphicFramePr/>
          <p:nvPr/>
        </p:nvGraphicFramePr>
        <p:xfrm>
          <a:off x="2735180" y="3723966"/>
          <a:ext cx="3000000" cy="3000000"/>
        </p:xfrm>
        <a:graphic>
          <a:graphicData uri="http://schemas.openxmlformats.org/drawingml/2006/table">
            <a:tbl>
              <a:tblPr bandRow="1" firstRow="1">
                <a:noFill/>
                <a:tableStyleId>{084CC962-027F-4A75-BA65-98A942C13F0B}</a:tableStyleId>
              </a:tblPr>
              <a:tblGrid>
                <a:gridCol w="1680400"/>
                <a:gridCol w="1680400"/>
                <a:gridCol w="1680400"/>
                <a:gridCol w="1680400"/>
              </a:tblGrid>
              <a:tr h="49122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Control</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Target</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a:latin typeface="Ayuthaya"/>
                          <a:ea typeface="Ayuthaya"/>
                          <a:cs typeface="Ayuthaya"/>
                          <a:sym typeface="Ayuthaya"/>
                        </a:rPr>
                        <a:t>C </a:t>
                      </a:r>
                      <a:r>
                        <a:rPr lang="en-US" sz="2400" u="none" cap="none" strike="noStrike">
                          <a:latin typeface="Ayuthaya"/>
                          <a:ea typeface="Ayuthaya"/>
                          <a:cs typeface="Ayuthaya"/>
                          <a:sym typeface="Ayuthaya"/>
                        </a:rPr>
                        <a:t>Output 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a:latin typeface="Ayuthaya"/>
                          <a:ea typeface="Ayuthaya"/>
                          <a:cs typeface="Ayuthaya"/>
                          <a:sym typeface="Ayuthaya"/>
                        </a:rPr>
                        <a:t>T </a:t>
                      </a:r>
                      <a:r>
                        <a:rPr lang="en-US" sz="2400" u="none" cap="none" strike="noStrike">
                          <a:latin typeface="Ayuthaya"/>
                          <a:ea typeface="Ayuthaya"/>
                          <a:cs typeface="Ayuthaya"/>
                          <a:sym typeface="Ayuthaya"/>
                        </a:rPr>
                        <a:t>Output 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22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22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22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22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617" name="Google Shape;617;p58"/>
          <p:cNvSpPr txBox="1"/>
          <p:nvPr>
            <p:ph type="title"/>
          </p:nvPr>
        </p:nvSpPr>
        <p:spPr>
          <a:xfrm>
            <a:off x="4756727" y="184728"/>
            <a:ext cx="6597073" cy="7432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Truth Tables: CNOT Gate</a:t>
            </a:r>
            <a:endParaRPr/>
          </a:p>
        </p:txBody>
      </p:sp>
      <p:grpSp>
        <p:nvGrpSpPr>
          <p:cNvPr id="618" name="Google Shape;618;p58"/>
          <p:cNvGrpSpPr/>
          <p:nvPr/>
        </p:nvGrpSpPr>
        <p:grpSpPr>
          <a:xfrm>
            <a:off x="10653406" y="4407862"/>
            <a:ext cx="1538594" cy="1896137"/>
            <a:chOff x="10584503" y="4777135"/>
            <a:chExt cx="1538594" cy="1896137"/>
          </a:xfrm>
        </p:grpSpPr>
        <p:pic>
          <p:nvPicPr>
            <p:cNvPr descr="question mark character - ECHA Microbiology" id="619" name="Google Shape;619;p58"/>
            <p:cNvPicPr preferRelativeResize="0"/>
            <p:nvPr/>
          </p:nvPicPr>
          <p:blipFill rotWithShape="1">
            <a:blip r:embed="rId3">
              <a:alphaModFix/>
            </a:blip>
            <a:srcRect b="0" l="0" r="0" t="0"/>
            <a:stretch/>
          </p:blipFill>
          <p:spPr>
            <a:xfrm>
              <a:off x="10584503" y="4777135"/>
              <a:ext cx="1538594" cy="1538594"/>
            </a:xfrm>
            <a:prstGeom prst="rect">
              <a:avLst/>
            </a:prstGeom>
            <a:noFill/>
            <a:ln>
              <a:noFill/>
            </a:ln>
          </p:spPr>
        </p:pic>
        <p:sp>
          <p:nvSpPr>
            <p:cNvPr id="620" name="Google Shape;620;p58"/>
            <p:cNvSpPr txBox="1"/>
            <p:nvPr/>
          </p:nvSpPr>
          <p:spPr>
            <a:xfrm>
              <a:off x="10812017" y="6150052"/>
              <a:ext cx="1083565"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Worksheet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Puzzle</a:t>
              </a:r>
              <a:endParaRPr b="0" i="0" sz="1400" u="none" cap="none" strike="noStrike">
                <a:solidFill>
                  <a:srgbClr val="000000"/>
                </a:solidFill>
                <a:latin typeface="Arial"/>
                <a:ea typeface="Arial"/>
                <a:cs typeface="Arial"/>
                <a:sym typeface="Arial"/>
              </a:endParaRPr>
            </a:p>
          </p:txBody>
        </p:sp>
      </p:grpSp>
      <p:pic>
        <p:nvPicPr>
          <p:cNvPr id="621" name="Google Shape;621;p58"/>
          <p:cNvPicPr preferRelativeResize="0"/>
          <p:nvPr/>
        </p:nvPicPr>
        <p:blipFill>
          <a:blip r:embed="rId4">
            <a:alphaModFix/>
          </a:blip>
          <a:stretch>
            <a:fillRect/>
          </a:stretch>
        </p:blipFill>
        <p:spPr>
          <a:xfrm>
            <a:off x="3030650" y="1182225"/>
            <a:ext cx="6141809" cy="2456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graphicFrame>
        <p:nvGraphicFramePr>
          <p:cNvPr id="626" name="Google Shape;626;p59"/>
          <p:cNvGraphicFramePr/>
          <p:nvPr/>
        </p:nvGraphicFramePr>
        <p:xfrm>
          <a:off x="2735180" y="3723966"/>
          <a:ext cx="3000000" cy="3000000"/>
        </p:xfrm>
        <a:graphic>
          <a:graphicData uri="http://schemas.openxmlformats.org/drawingml/2006/table">
            <a:tbl>
              <a:tblPr bandRow="1" firstRow="1">
                <a:noFill/>
                <a:tableStyleId>{084CC962-027F-4A75-BA65-98A942C13F0B}</a:tableStyleId>
              </a:tblPr>
              <a:tblGrid>
                <a:gridCol w="1680400"/>
                <a:gridCol w="1680400"/>
                <a:gridCol w="1680400"/>
                <a:gridCol w="1680400"/>
              </a:tblGrid>
              <a:tr h="49122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Control</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Target</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Output 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Output 2</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22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22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22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22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1</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Ayuthaya"/>
                          <a:ea typeface="Ayuthaya"/>
                          <a:cs typeface="Ayuthaya"/>
                          <a:sym typeface="Ayuthaya"/>
                        </a:rPr>
                        <a:t>0</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627" name="Google Shape;627;p59"/>
          <p:cNvSpPr txBox="1"/>
          <p:nvPr>
            <p:ph type="title"/>
          </p:nvPr>
        </p:nvSpPr>
        <p:spPr>
          <a:xfrm>
            <a:off x="4756727" y="184728"/>
            <a:ext cx="6597073" cy="7432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Truth Tables: CNOT Gate</a:t>
            </a:r>
            <a:endParaRPr/>
          </a:p>
        </p:txBody>
      </p:sp>
      <p:grpSp>
        <p:nvGrpSpPr>
          <p:cNvPr id="628" name="Google Shape;628;p59"/>
          <p:cNvGrpSpPr/>
          <p:nvPr/>
        </p:nvGrpSpPr>
        <p:grpSpPr>
          <a:xfrm>
            <a:off x="10653406" y="4407862"/>
            <a:ext cx="1538594" cy="1896137"/>
            <a:chOff x="10584503" y="4777135"/>
            <a:chExt cx="1538594" cy="1896137"/>
          </a:xfrm>
        </p:grpSpPr>
        <p:pic>
          <p:nvPicPr>
            <p:cNvPr descr="question mark character - ECHA Microbiology" id="629" name="Google Shape;629;p59"/>
            <p:cNvPicPr preferRelativeResize="0"/>
            <p:nvPr/>
          </p:nvPicPr>
          <p:blipFill rotWithShape="1">
            <a:blip r:embed="rId3">
              <a:alphaModFix/>
            </a:blip>
            <a:srcRect b="0" l="0" r="0" t="0"/>
            <a:stretch/>
          </p:blipFill>
          <p:spPr>
            <a:xfrm>
              <a:off x="10584503" y="4777135"/>
              <a:ext cx="1538594" cy="1538594"/>
            </a:xfrm>
            <a:prstGeom prst="rect">
              <a:avLst/>
            </a:prstGeom>
            <a:noFill/>
            <a:ln>
              <a:noFill/>
            </a:ln>
          </p:spPr>
        </p:pic>
        <p:sp>
          <p:nvSpPr>
            <p:cNvPr id="630" name="Google Shape;630;p59"/>
            <p:cNvSpPr txBox="1"/>
            <p:nvPr/>
          </p:nvSpPr>
          <p:spPr>
            <a:xfrm>
              <a:off x="10812017" y="6150052"/>
              <a:ext cx="1083565"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Worksheet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Puzzle</a:t>
              </a:r>
              <a:endParaRPr b="0" i="0" sz="1400" u="none" cap="none" strike="noStrike">
                <a:solidFill>
                  <a:srgbClr val="000000"/>
                </a:solidFill>
                <a:latin typeface="Arial"/>
                <a:ea typeface="Arial"/>
                <a:cs typeface="Arial"/>
                <a:sym typeface="Arial"/>
              </a:endParaRPr>
            </a:p>
          </p:txBody>
        </p:sp>
      </p:grpSp>
      <p:pic>
        <p:nvPicPr>
          <p:cNvPr descr="Key Clipart Images | Free Download | PNG Transparent Background - Pngtree" id="631" name="Google Shape;631;p59"/>
          <p:cNvPicPr preferRelativeResize="0"/>
          <p:nvPr/>
        </p:nvPicPr>
        <p:blipFill rotWithShape="1">
          <a:blip r:embed="rId4">
            <a:alphaModFix/>
          </a:blip>
          <a:srcRect b="0" l="0" r="0" t="0"/>
          <a:stretch/>
        </p:blipFill>
        <p:spPr>
          <a:xfrm>
            <a:off x="10291635" y="0"/>
            <a:ext cx="1672850" cy="1672850"/>
          </a:xfrm>
          <a:prstGeom prst="rect">
            <a:avLst/>
          </a:prstGeom>
          <a:noFill/>
          <a:ln>
            <a:noFill/>
          </a:ln>
        </p:spPr>
      </p:pic>
      <p:pic>
        <p:nvPicPr>
          <p:cNvPr id="632" name="Google Shape;632;p59"/>
          <p:cNvPicPr preferRelativeResize="0"/>
          <p:nvPr/>
        </p:nvPicPr>
        <p:blipFill>
          <a:blip r:embed="rId5">
            <a:alphaModFix/>
          </a:blip>
          <a:stretch>
            <a:fillRect/>
          </a:stretch>
        </p:blipFill>
        <p:spPr>
          <a:xfrm>
            <a:off x="3030650" y="1182225"/>
            <a:ext cx="6141809" cy="2456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0" name="Shape 170"/>
        <p:cNvGrpSpPr/>
        <p:nvPr/>
      </p:nvGrpSpPr>
      <p:grpSpPr>
        <a:xfrm>
          <a:off x="0" y="0"/>
          <a:ext cx="0" cy="0"/>
          <a:chOff x="0" y="0"/>
          <a:chExt cx="0" cy="0"/>
        </a:xfrm>
      </p:grpSpPr>
      <p:pic>
        <p:nvPicPr>
          <p:cNvPr descr="logo-id" id="171" name="Google Shape;171;p24">
            <a:hlinkClick r:id="rId3"/>
          </p:cNvPr>
          <p:cNvPicPr preferRelativeResize="0"/>
          <p:nvPr/>
        </p:nvPicPr>
        <p:blipFill>
          <a:blip r:embed="rId4">
            <a:alphaModFix/>
          </a:blip>
          <a:stretch>
            <a:fillRect/>
          </a:stretch>
        </p:blipFill>
        <p:spPr>
          <a:xfrm>
            <a:off x="3228269" y="508000"/>
            <a:ext cx="1166001" cy="510125"/>
          </a:xfrm>
          <a:prstGeom prst="rect">
            <a:avLst/>
          </a:prstGeom>
          <a:noFill/>
          <a:ln>
            <a:noFill/>
          </a:ln>
        </p:spPr>
      </p:pic>
      <p:sp>
        <p:nvSpPr>
          <p:cNvPr descr="title-id" id="172" name="Google Shape;172;p24"/>
          <p:cNvSpPr txBox="1"/>
          <p:nvPr/>
        </p:nvSpPr>
        <p:spPr>
          <a:xfrm>
            <a:off x="3200400" y="2571750"/>
            <a:ext cx="8483700" cy="171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rgbClr val="5B5B5B"/>
                </a:solidFill>
                <a:latin typeface="Roboto"/>
                <a:ea typeface="Roboto"/>
                <a:cs typeface="Roboto"/>
                <a:sym typeface="Roboto"/>
              </a:rPr>
              <a:t>What are bits?</a:t>
            </a:r>
            <a:endParaRPr b="1" sz="3600">
              <a:solidFill>
                <a:srgbClr val="5B5B5B"/>
              </a:solidFill>
              <a:latin typeface="Roboto"/>
              <a:ea typeface="Roboto"/>
              <a:cs typeface="Roboto"/>
              <a:sym typeface="Roboto"/>
            </a:endParaRPr>
          </a:p>
        </p:txBody>
      </p:sp>
      <p:sp>
        <p:nvSpPr>
          <p:cNvPr descr="footer-id" id="173" name="Google Shape;173;p24"/>
          <p:cNvSpPr txBox="1"/>
          <p:nvPr/>
        </p:nvSpPr>
        <p:spPr>
          <a:xfrm>
            <a:off x="2895600" y="6096000"/>
            <a:ext cx="304800" cy="51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174" name="Google Shape;174;p24"/>
          <p:cNvSpPr txBox="1"/>
          <p:nvPr/>
        </p:nvSpPr>
        <p:spPr>
          <a:xfrm>
            <a:off x="3200400" y="6096000"/>
            <a:ext cx="8483700" cy="51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5B5B5B"/>
                </a:solidFill>
                <a:latin typeface="Roboto"/>
                <a:ea typeface="Roboto"/>
                <a:cs typeface="Roboto"/>
                <a:sym typeface="Roboto"/>
              </a:rPr>
              <a:t>Click </a:t>
            </a:r>
            <a:r>
              <a:rPr b="1" lang="en-US">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5"/>
              </a:rPr>
              <a:t>Chrome extension</a:t>
            </a:r>
            <a:r>
              <a:rPr lang="en-US">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pic>
        <p:nvPicPr>
          <p:cNvPr descr="poll-type-id" id="175" name="Google Shape;175;p24">
            <a:hlinkClick r:id="rId6"/>
          </p:cNvPr>
          <p:cNvPicPr preferRelativeResize="0"/>
          <p:nvPr/>
        </p:nvPicPr>
        <p:blipFill>
          <a:blip r:embed="rId7">
            <a:alphaModFix/>
          </a:blip>
          <a:stretch>
            <a:fillRect/>
          </a:stretch>
        </p:blipFill>
        <p:spPr>
          <a:xfrm>
            <a:off x="508000" y="2209800"/>
            <a:ext cx="2438400" cy="2438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0"/>
          <p:cNvSpPr txBox="1"/>
          <p:nvPr>
            <p:ph idx="1" type="body"/>
          </p:nvPr>
        </p:nvSpPr>
        <p:spPr>
          <a:xfrm>
            <a:off x="3803400" y="2766403"/>
            <a:ext cx="4585200" cy="1228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b="0" lang="en-US">
                <a:solidFill>
                  <a:schemeClr val="dk1"/>
                </a:solidFill>
                <a:latin typeface="Arial"/>
                <a:ea typeface="Arial"/>
                <a:cs typeface="Arial"/>
                <a:sym typeface="Arial"/>
              </a:rPr>
              <a:t>More Puzzles!</a:t>
            </a:r>
            <a:endParaRPr b="0">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1"/>
          <p:cNvSpPr txBox="1"/>
          <p:nvPr>
            <p:ph type="title"/>
          </p:nvPr>
        </p:nvSpPr>
        <p:spPr>
          <a:xfrm>
            <a:off x="4756727" y="184728"/>
            <a:ext cx="6597000" cy="743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Example Circuit #3</a:t>
            </a:r>
            <a:endParaRPr/>
          </a:p>
        </p:txBody>
      </p:sp>
      <p:pic>
        <p:nvPicPr>
          <p:cNvPr id="643" name="Google Shape;643;p61"/>
          <p:cNvPicPr preferRelativeResize="0"/>
          <p:nvPr/>
        </p:nvPicPr>
        <p:blipFill>
          <a:blip r:embed="rId3">
            <a:alphaModFix/>
          </a:blip>
          <a:stretch>
            <a:fillRect/>
          </a:stretch>
        </p:blipFill>
        <p:spPr>
          <a:xfrm>
            <a:off x="2972926" y="3808173"/>
            <a:ext cx="915291" cy="743100"/>
          </a:xfrm>
          <a:prstGeom prst="rect">
            <a:avLst/>
          </a:prstGeom>
          <a:noFill/>
          <a:ln>
            <a:noFill/>
          </a:ln>
        </p:spPr>
      </p:pic>
      <p:pic>
        <p:nvPicPr>
          <p:cNvPr id="644" name="Google Shape;644;p61"/>
          <p:cNvPicPr preferRelativeResize="0"/>
          <p:nvPr/>
        </p:nvPicPr>
        <p:blipFill>
          <a:blip r:embed="rId4">
            <a:alphaModFix/>
          </a:blip>
          <a:stretch>
            <a:fillRect/>
          </a:stretch>
        </p:blipFill>
        <p:spPr>
          <a:xfrm rot="5400000">
            <a:off x="3581400" y="2798663"/>
            <a:ext cx="1828800" cy="1371600"/>
          </a:xfrm>
          <a:prstGeom prst="rect">
            <a:avLst/>
          </a:prstGeom>
          <a:noFill/>
          <a:ln>
            <a:noFill/>
          </a:ln>
        </p:spPr>
      </p:pic>
      <p:pic>
        <p:nvPicPr>
          <p:cNvPr id="645" name="Google Shape;645;p61"/>
          <p:cNvPicPr preferRelativeResize="0"/>
          <p:nvPr/>
        </p:nvPicPr>
        <p:blipFill rotWithShape="1">
          <a:blip r:embed="rId4">
            <a:alphaModFix/>
          </a:blip>
          <a:srcRect b="57777" l="83333" r="0" t="0"/>
          <a:stretch/>
        </p:blipFill>
        <p:spPr>
          <a:xfrm rot="-5400000">
            <a:off x="4363725" y="4499850"/>
            <a:ext cx="304799" cy="1564650"/>
          </a:xfrm>
          <a:prstGeom prst="rect">
            <a:avLst/>
          </a:prstGeom>
          <a:noFill/>
          <a:ln>
            <a:noFill/>
          </a:ln>
        </p:spPr>
      </p:pic>
      <p:pic>
        <p:nvPicPr>
          <p:cNvPr id="646" name="Google Shape;646;p61"/>
          <p:cNvPicPr preferRelativeResize="0"/>
          <p:nvPr/>
        </p:nvPicPr>
        <p:blipFill rotWithShape="1">
          <a:blip r:embed="rId3">
            <a:alphaModFix/>
          </a:blip>
          <a:srcRect b="0" l="0" r="8424" t="0"/>
          <a:stretch/>
        </p:blipFill>
        <p:spPr>
          <a:xfrm>
            <a:off x="2971800" y="4953000"/>
            <a:ext cx="838200" cy="743100"/>
          </a:xfrm>
          <a:prstGeom prst="rect">
            <a:avLst/>
          </a:prstGeom>
          <a:noFill/>
          <a:ln>
            <a:noFill/>
          </a:ln>
        </p:spPr>
      </p:pic>
      <p:pic>
        <p:nvPicPr>
          <p:cNvPr id="647" name="Google Shape;647;p61"/>
          <p:cNvPicPr preferRelativeResize="0"/>
          <p:nvPr/>
        </p:nvPicPr>
        <p:blipFill rotWithShape="1">
          <a:blip r:embed="rId5">
            <a:alphaModFix/>
          </a:blip>
          <a:srcRect b="0" l="0" r="0" t="5410"/>
          <a:stretch/>
        </p:blipFill>
        <p:spPr>
          <a:xfrm rot="-5400000">
            <a:off x="4770216" y="2900909"/>
            <a:ext cx="1969862" cy="1380744"/>
          </a:xfrm>
          <a:prstGeom prst="rect">
            <a:avLst/>
          </a:prstGeom>
          <a:noFill/>
          <a:ln>
            <a:noFill/>
          </a:ln>
        </p:spPr>
      </p:pic>
      <p:pic>
        <p:nvPicPr>
          <p:cNvPr id="648" name="Google Shape;648;p61"/>
          <p:cNvPicPr preferRelativeResize="0"/>
          <p:nvPr/>
        </p:nvPicPr>
        <p:blipFill>
          <a:blip r:embed="rId3">
            <a:alphaModFix/>
          </a:blip>
          <a:stretch>
            <a:fillRect/>
          </a:stretch>
        </p:blipFill>
        <p:spPr>
          <a:xfrm>
            <a:off x="3011126" y="2606348"/>
            <a:ext cx="915291" cy="743100"/>
          </a:xfrm>
          <a:prstGeom prst="rect">
            <a:avLst/>
          </a:prstGeom>
          <a:noFill/>
          <a:ln>
            <a:noFill/>
          </a:ln>
        </p:spPr>
      </p:pic>
      <p:pic>
        <p:nvPicPr>
          <p:cNvPr id="649" name="Google Shape;649;p61"/>
          <p:cNvPicPr preferRelativeResize="0"/>
          <p:nvPr/>
        </p:nvPicPr>
        <p:blipFill>
          <a:blip r:embed="rId6">
            <a:alphaModFix/>
          </a:blip>
          <a:stretch>
            <a:fillRect/>
          </a:stretch>
        </p:blipFill>
        <p:spPr>
          <a:xfrm>
            <a:off x="4964200" y="4382950"/>
            <a:ext cx="1267350" cy="1076052"/>
          </a:xfrm>
          <a:prstGeom prst="rect">
            <a:avLst/>
          </a:prstGeom>
          <a:noFill/>
          <a:ln>
            <a:noFill/>
          </a:ln>
        </p:spPr>
      </p:pic>
      <p:pic>
        <p:nvPicPr>
          <p:cNvPr id="650" name="Google Shape;650;p61"/>
          <p:cNvPicPr preferRelativeResize="0"/>
          <p:nvPr/>
        </p:nvPicPr>
        <p:blipFill>
          <a:blip r:embed="rId7">
            <a:alphaModFix/>
          </a:blip>
          <a:stretch>
            <a:fillRect/>
          </a:stretch>
        </p:blipFill>
        <p:spPr>
          <a:xfrm>
            <a:off x="5334450" y="4195574"/>
            <a:ext cx="838200" cy="649598"/>
          </a:xfrm>
          <a:prstGeom prst="rect">
            <a:avLst/>
          </a:prstGeom>
          <a:noFill/>
          <a:ln>
            <a:noFill/>
          </a:ln>
        </p:spPr>
      </p:pic>
      <p:pic>
        <p:nvPicPr>
          <p:cNvPr id="651" name="Google Shape;651;p61"/>
          <p:cNvPicPr preferRelativeResize="0"/>
          <p:nvPr/>
        </p:nvPicPr>
        <p:blipFill rotWithShape="1">
          <a:blip r:embed="rId4">
            <a:alphaModFix/>
          </a:blip>
          <a:srcRect b="0" l="-3360" r="3359" t="0"/>
          <a:stretch/>
        </p:blipFill>
        <p:spPr>
          <a:xfrm rot="5400000">
            <a:off x="6216937" y="2734056"/>
            <a:ext cx="1828800" cy="1371600"/>
          </a:xfrm>
          <a:prstGeom prst="rect">
            <a:avLst/>
          </a:prstGeom>
          <a:noFill/>
          <a:ln>
            <a:noFill/>
          </a:ln>
        </p:spPr>
      </p:pic>
      <p:pic>
        <p:nvPicPr>
          <p:cNvPr id="652" name="Google Shape;652;p61"/>
          <p:cNvPicPr preferRelativeResize="0"/>
          <p:nvPr/>
        </p:nvPicPr>
        <p:blipFill rotWithShape="1">
          <a:blip r:embed="rId4">
            <a:alphaModFix/>
          </a:blip>
          <a:srcRect b="57777" l="83333" r="0" t="0"/>
          <a:stretch/>
        </p:blipFill>
        <p:spPr>
          <a:xfrm rot="-5400000">
            <a:off x="6821363" y="4481063"/>
            <a:ext cx="304799" cy="16022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2"/>
          <p:cNvSpPr txBox="1"/>
          <p:nvPr>
            <p:ph type="title"/>
          </p:nvPr>
        </p:nvSpPr>
        <p:spPr>
          <a:xfrm>
            <a:off x="4756727" y="184728"/>
            <a:ext cx="6597000" cy="743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Example Circuit #3</a:t>
            </a:r>
            <a:endParaRPr/>
          </a:p>
        </p:txBody>
      </p:sp>
      <p:pic>
        <p:nvPicPr>
          <p:cNvPr id="658" name="Google Shape;658;p62"/>
          <p:cNvPicPr preferRelativeResize="0"/>
          <p:nvPr/>
        </p:nvPicPr>
        <p:blipFill>
          <a:blip r:embed="rId3">
            <a:alphaModFix/>
          </a:blip>
          <a:stretch>
            <a:fillRect/>
          </a:stretch>
        </p:blipFill>
        <p:spPr>
          <a:xfrm>
            <a:off x="2972926" y="3808173"/>
            <a:ext cx="915291" cy="743100"/>
          </a:xfrm>
          <a:prstGeom prst="rect">
            <a:avLst/>
          </a:prstGeom>
          <a:noFill/>
          <a:ln>
            <a:noFill/>
          </a:ln>
        </p:spPr>
      </p:pic>
      <p:pic>
        <p:nvPicPr>
          <p:cNvPr id="659" name="Google Shape;659;p62"/>
          <p:cNvPicPr preferRelativeResize="0"/>
          <p:nvPr/>
        </p:nvPicPr>
        <p:blipFill>
          <a:blip r:embed="rId4">
            <a:alphaModFix/>
          </a:blip>
          <a:stretch>
            <a:fillRect/>
          </a:stretch>
        </p:blipFill>
        <p:spPr>
          <a:xfrm rot="5400000">
            <a:off x="3581400" y="2798663"/>
            <a:ext cx="1828800" cy="1371600"/>
          </a:xfrm>
          <a:prstGeom prst="rect">
            <a:avLst/>
          </a:prstGeom>
          <a:noFill/>
          <a:ln>
            <a:noFill/>
          </a:ln>
        </p:spPr>
      </p:pic>
      <p:pic>
        <p:nvPicPr>
          <p:cNvPr id="660" name="Google Shape;660;p62"/>
          <p:cNvPicPr preferRelativeResize="0"/>
          <p:nvPr/>
        </p:nvPicPr>
        <p:blipFill rotWithShape="1">
          <a:blip r:embed="rId4">
            <a:alphaModFix/>
          </a:blip>
          <a:srcRect b="57777" l="83333" r="0" t="0"/>
          <a:stretch/>
        </p:blipFill>
        <p:spPr>
          <a:xfrm rot="-5400000">
            <a:off x="4363725" y="4499850"/>
            <a:ext cx="304799" cy="1564650"/>
          </a:xfrm>
          <a:prstGeom prst="rect">
            <a:avLst/>
          </a:prstGeom>
          <a:noFill/>
          <a:ln>
            <a:noFill/>
          </a:ln>
        </p:spPr>
      </p:pic>
      <p:pic>
        <p:nvPicPr>
          <p:cNvPr id="661" name="Google Shape;661;p62"/>
          <p:cNvPicPr preferRelativeResize="0"/>
          <p:nvPr/>
        </p:nvPicPr>
        <p:blipFill rotWithShape="1">
          <a:blip r:embed="rId3">
            <a:alphaModFix/>
          </a:blip>
          <a:srcRect b="0" l="0" r="8424" t="0"/>
          <a:stretch/>
        </p:blipFill>
        <p:spPr>
          <a:xfrm>
            <a:off x="2971800" y="4953000"/>
            <a:ext cx="838200" cy="743100"/>
          </a:xfrm>
          <a:prstGeom prst="rect">
            <a:avLst/>
          </a:prstGeom>
          <a:noFill/>
          <a:ln>
            <a:noFill/>
          </a:ln>
        </p:spPr>
      </p:pic>
      <p:pic>
        <p:nvPicPr>
          <p:cNvPr id="662" name="Google Shape;662;p62"/>
          <p:cNvPicPr preferRelativeResize="0"/>
          <p:nvPr/>
        </p:nvPicPr>
        <p:blipFill rotWithShape="1">
          <a:blip r:embed="rId5">
            <a:alphaModFix/>
          </a:blip>
          <a:srcRect b="0" l="0" r="0" t="5410"/>
          <a:stretch/>
        </p:blipFill>
        <p:spPr>
          <a:xfrm rot="-5400000">
            <a:off x="4770216" y="2900909"/>
            <a:ext cx="1969862" cy="1380744"/>
          </a:xfrm>
          <a:prstGeom prst="rect">
            <a:avLst/>
          </a:prstGeom>
          <a:noFill/>
          <a:ln>
            <a:noFill/>
          </a:ln>
        </p:spPr>
      </p:pic>
      <p:pic>
        <p:nvPicPr>
          <p:cNvPr descr="Key Clipart Images | Free Download | PNG Transparent Background - Pngtree" id="663" name="Google Shape;663;p62"/>
          <p:cNvPicPr preferRelativeResize="0"/>
          <p:nvPr/>
        </p:nvPicPr>
        <p:blipFill rotWithShape="1">
          <a:blip r:embed="rId6">
            <a:alphaModFix/>
          </a:blip>
          <a:srcRect b="0" l="0" r="0" t="0"/>
          <a:stretch/>
        </p:blipFill>
        <p:spPr>
          <a:xfrm>
            <a:off x="10291635" y="0"/>
            <a:ext cx="1672850" cy="1672850"/>
          </a:xfrm>
          <a:prstGeom prst="rect">
            <a:avLst/>
          </a:prstGeom>
          <a:noFill/>
          <a:ln>
            <a:noFill/>
          </a:ln>
        </p:spPr>
      </p:pic>
      <p:pic>
        <p:nvPicPr>
          <p:cNvPr id="664" name="Google Shape;664;p62"/>
          <p:cNvPicPr preferRelativeResize="0"/>
          <p:nvPr/>
        </p:nvPicPr>
        <p:blipFill rotWithShape="1">
          <a:blip r:embed="rId7">
            <a:alphaModFix/>
          </a:blip>
          <a:srcRect b="0" l="12546" r="685" t="0"/>
          <a:stretch/>
        </p:blipFill>
        <p:spPr>
          <a:xfrm>
            <a:off x="4899154" y="2717900"/>
            <a:ext cx="573634" cy="621792"/>
          </a:xfrm>
          <a:prstGeom prst="rect">
            <a:avLst/>
          </a:prstGeom>
          <a:noFill/>
          <a:ln>
            <a:noFill/>
          </a:ln>
        </p:spPr>
      </p:pic>
      <p:pic>
        <p:nvPicPr>
          <p:cNvPr id="665" name="Google Shape;665;p62"/>
          <p:cNvPicPr preferRelativeResize="0"/>
          <p:nvPr/>
        </p:nvPicPr>
        <p:blipFill>
          <a:blip r:embed="rId3">
            <a:alphaModFix/>
          </a:blip>
          <a:stretch>
            <a:fillRect/>
          </a:stretch>
        </p:blipFill>
        <p:spPr>
          <a:xfrm>
            <a:off x="3011126" y="2606348"/>
            <a:ext cx="915291" cy="743100"/>
          </a:xfrm>
          <a:prstGeom prst="rect">
            <a:avLst/>
          </a:prstGeom>
          <a:noFill/>
          <a:ln>
            <a:noFill/>
          </a:ln>
        </p:spPr>
      </p:pic>
      <p:pic>
        <p:nvPicPr>
          <p:cNvPr id="666" name="Google Shape;666;p62"/>
          <p:cNvPicPr preferRelativeResize="0"/>
          <p:nvPr/>
        </p:nvPicPr>
        <p:blipFill>
          <a:blip r:embed="rId8">
            <a:alphaModFix/>
          </a:blip>
          <a:stretch>
            <a:fillRect/>
          </a:stretch>
        </p:blipFill>
        <p:spPr>
          <a:xfrm>
            <a:off x="4964200" y="4382950"/>
            <a:ext cx="1267350" cy="1076052"/>
          </a:xfrm>
          <a:prstGeom prst="rect">
            <a:avLst/>
          </a:prstGeom>
          <a:noFill/>
          <a:ln>
            <a:noFill/>
          </a:ln>
        </p:spPr>
      </p:pic>
      <p:pic>
        <p:nvPicPr>
          <p:cNvPr id="667" name="Google Shape;667;p62"/>
          <p:cNvPicPr preferRelativeResize="0"/>
          <p:nvPr/>
        </p:nvPicPr>
        <p:blipFill>
          <a:blip r:embed="rId9">
            <a:alphaModFix/>
          </a:blip>
          <a:stretch>
            <a:fillRect/>
          </a:stretch>
        </p:blipFill>
        <p:spPr>
          <a:xfrm>
            <a:off x="5334450" y="4195574"/>
            <a:ext cx="838200" cy="649598"/>
          </a:xfrm>
          <a:prstGeom prst="rect">
            <a:avLst/>
          </a:prstGeom>
          <a:noFill/>
          <a:ln>
            <a:noFill/>
          </a:ln>
        </p:spPr>
      </p:pic>
      <p:pic>
        <p:nvPicPr>
          <p:cNvPr id="668" name="Google Shape;668;p62"/>
          <p:cNvPicPr preferRelativeResize="0"/>
          <p:nvPr/>
        </p:nvPicPr>
        <p:blipFill rotWithShape="1">
          <a:blip r:embed="rId3">
            <a:alphaModFix/>
          </a:blip>
          <a:srcRect b="0" l="11237" r="11098" t="0"/>
          <a:stretch/>
        </p:blipFill>
        <p:spPr>
          <a:xfrm>
            <a:off x="4836175" y="5001175"/>
            <a:ext cx="533400" cy="562009"/>
          </a:xfrm>
          <a:prstGeom prst="rect">
            <a:avLst/>
          </a:prstGeom>
          <a:noFill/>
          <a:ln>
            <a:noFill/>
          </a:ln>
        </p:spPr>
      </p:pic>
      <p:pic>
        <p:nvPicPr>
          <p:cNvPr id="669" name="Google Shape;669;p62"/>
          <p:cNvPicPr preferRelativeResize="0"/>
          <p:nvPr/>
        </p:nvPicPr>
        <p:blipFill rotWithShape="1">
          <a:blip r:embed="rId3">
            <a:alphaModFix/>
          </a:blip>
          <a:srcRect b="0" l="11237" r="11098" t="0"/>
          <a:stretch/>
        </p:blipFill>
        <p:spPr>
          <a:xfrm>
            <a:off x="4908400" y="3917616"/>
            <a:ext cx="533400" cy="562009"/>
          </a:xfrm>
          <a:prstGeom prst="rect">
            <a:avLst/>
          </a:prstGeom>
          <a:noFill/>
          <a:ln>
            <a:noFill/>
          </a:ln>
        </p:spPr>
      </p:pic>
      <p:pic>
        <p:nvPicPr>
          <p:cNvPr id="670" name="Google Shape;670;p62"/>
          <p:cNvPicPr preferRelativeResize="0"/>
          <p:nvPr/>
        </p:nvPicPr>
        <p:blipFill rotWithShape="1">
          <a:blip r:embed="rId4">
            <a:alphaModFix/>
          </a:blip>
          <a:srcRect b="0" l="-3360" r="3359" t="0"/>
          <a:stretch/>
        </p:blipFill>
        <p:spPr>
          <a:xfrm rot="5400000">
            <a:off x="6216937" y="2734056"/>
            <a:ext cx="1828800" cy="1371600"/>
          </a:xfrm>
          <a:prstGeom prst="rect">
            <a:avLst/>
          </a:prstGeom>
          <a:noFill/>
          <a:ln>
            <a:noFill/>
          </a:ln>
        </p:spPr>
      </p:pic>
      <p:pic>
        <p:nvPicPr>
          <p:cNvPr id="671" name="Google Shape;671;p62"/>
          <p:cNvPicPr preferRelativeResize="0"/>
          <p:nvPr/>
        </p:nvPicPr>
        <p:blipFill rotWithShape="1">
          <a:blip r:embed="rId4">
            <a:alphaModFix/>
          </a:blip>
          <a:srcRect b="57777" l="83333" r="0" t="0"/>
          <a:stretch/>
        </p:blipFill>
        <p:spPr>
          <a:xfrm rot="-5400000">
            <a:off x="6821363" y="4481063"/>
            <a:ext cx="304799" cy="1602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3"/>
          <p:cNvSpPr txBox="1"/>
          <p:nvPr>
            <p:ph type="title"/>
          </p:nvPr>
        </p:nvSpPr>
        <p:spPr>
          <a:xfrm>
            <a:off x="4756727" y="184728"/>
            <a:ext cx="6597000" cy="743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Example Circuit #3</a:t>
            </a:r>
            <a:endParaRPr/>
          </a:p>
        </p:txBody>
      </p:sp>
      <p:pic>
        <p:nvPicPr>
          <p:cNvPr id="677" name="Google Shape;677;p63"/>
          <p:cNvPicPr preferRelativeResize="0"/>
          <p:nvPr/>
        </p:nvPicPr>
        <p:blipFill>
          <a:blip r:embed="rId3">
            <a:alphaModFix/>
          </a:blip>
          <a:stretch>
            <a:fillRect/>
          </a:stretch>
        </p:blipFill>
        <p:spPr>
          <a:xfrm>
            <a:off x="2972926" y="3808173"/>
            <a:ext cx="915291" cy="743100"/>
          </a:xfrm>
          <a:prstGeom prst="rect">
            <a:avLst/>
          </a:prstGeom>
          <a:noFill/>
          <a:ln>
            <a:noFill/>
          </a:ln>
        </p:spPr>
      </p:pic>
      <p:pic>
        <p:nvPicPr>
          <p:cNvPr id="678" name="Google Shape;678;p63"/>
          <p:cNvPicPr preferRelativeResize="0"/>
          <p:nvPr/>
        </p:nvPicPr>
        <p:blipFill>
          <a:blip r:embed="rId4">
            <a:alphaModFix/>
          </a:blip>
          <a:stretch>
            <a:fillRect/>
          </a:stretch>
        </p:blipFill>
        <p:spPr>
          <a:xfrm rot="5400000">
            <a:off x="3581400" y="2798663"/>
            <a:ext cx="1828800" cy="1371600"/>
          </a:xfrm>
          <a:prstGeom prst="rect">
            <a:avLst/>
          </a:prstGeom>
          <a:noFill/>
          <a:ln>
            <a:noFill/>
          </a:ln>
        </p:spPr>
      </p:pic>
      <p:pic>
        <p:nvPicPr>
          <p:cNvPr id="679" name="Google Shape;679;p63"/>
          <p:cNvPicPr preferRelativeResize="0"/>
          <p:nvPr/>
        </p:nvPicPr>
        <p:blipFill rotWithShape="1">
          <a:blip r:embed="rId4">
            <a:alphaModFix/>
          </a:blip>
          <a:srcRect b="57777" l="83333" r="0" t="0"/>
          <a:stretch/>
        </p:blipFill>
        <p:spPr>
          <a:xfrm rot="-5400000">
            <a:off x="4363725" y="4499850"/>
            <a:ext cx="304799" cy="1564650"/>
          </a:xfrm>
          <a:prstGeom prst="rect">
            <a:avLst/>
          </a:prstGeom>
          <a:noFill/>
          <a:ln>
            <a:noFill/>
          </a:ln>
        </p:spPr>
      </p:pic>
      <p:pic>
        <p:nvPicPr>
          <p:cNvPr id="680" name="Google Shape;680;p63"/>
          <p:cNvPicPr preferRelativeResize="0"/>
          <p:nvPr/>
        </p:nvPicPr>
        <p:blipFill rotWithShape="1">
          <a:blip r:embed="rId3">
            <a:alphaModFix/>
          </a:blip>
          <a:srcRect b="0" l="0" r="8424" t="0"/>
          <a:stretch/>
        </p:blipFill>
        <p:spPr>
          <a:xfrm>
            <a:off x="2971800" y="4953000"/>
            <a:ext cx="838200" cy="743100"/>
          </a:xfrm>
          <a:prstGeom prst="rect">
            <a:avLst/>
          </a:prstGeom>
          <a:noFill/>
          <a:ln>
            <a:noFill/>
          </a:ln>
        </p:spPr>
      </p:pic>
      <p:pic>
        <p:nvPicPr>
          <p:cNvPr id="681" name="Google Shape;681;p63"/>
          <p:cNvPicPr preferRelativeResize="0"/>
          <p:nvPr/>
        </p:nvPicPr>
        <p:blipFill rotWithShape="1">
          <a:blip r:embed="rId5">
            <a:alphaModFix/>
          </a:blip>
          <a:srcRect b="0" l="0" r="0" t="5410"/>
          <a:stretch/>
        </p:blipFill>
        <p:spPr>
          <a:xfrm rot="-5400000">
            <a:off x="4770216" y="2900909"/>
            <a:ext cx="1969862" cy="1380744"/>
          </a:xfrm>
          <a:prstGeom prst="rect">
            <a:avLst/>
          </a:prstGeom>
          <a:noFill/>
          <a:ln>
            <a:noFill/>
          </a:ln>
        </p:spPr>
      </p:pic>
      <p:pic>
        <p:nvPicPr>
          <p:cNvPr descr="Key Clipart Images | Free Download | PNG Transparent Background - Pngtree" id="682" name="Google Shape;682;p63"/>
          <p:cNvPicPr preferRelativeResize="0"/>
          <p:nvPr/>
        </p:nvPicPr>
        <p:blipFill rotWithShape="1">
          <a:blip r:embed="rId6">
            <a:alphaModFix/>
          </a:blip>
          <a:srcRect b="0" l="0" r="0" t="0"/>
          <a:stretch/>
        </p:blipFill>
        <p:spPr>
          <a:xfrm>
            <a:off x="10291635" y="0"/>
            <a:ext cx="1672850" cy="1672850"/>
          </a:xfrm>
          <a:prstGeom prst="rect">
            <a:avLst/>
          </a:prstGeom>
          <a:noFill/>
          <a:ln>
            <a:noFill/>
          </a:ln>
        </p:spPr>
      </p:pic>
      <p:pic>
        <p:nvPicPr>
          <p:cNvPr id="683" name="Google Shape;683;p63"/>
          <p:cNvPicPr preferRelativeResize="0"/>
          <p:nvPr/>
        </p:nvPicPr>
        <p:blipFill rotWithShape="1">
          <a:blip r:embed="rId7">
            <a:alphaModFix/>
          </a:blip>
          <a:srcRect b="0" l="12546" r="685" t="0"/>
          <a:stretch/>
        </p:blipFill>
        <p:spPr>
          <a:xfrm>
            <a:off x="4899154" y="2717900"/>
            <a:ext cx="573634" cy="621792"/>
          </a:xfrm>
          <a:prstGeom prst="rect">
            <a:avLst/>
          </a:prstGeom>
          <a:noFill/>
          <a:ln>
            <a:noFill/>
          </a:ln>
        </p:spPr>
      </p:pic>
      <p:pic>
        <p:nvPicPr>
          <p:cNvPr id="684" name="Google Shape;684;p63"/>
          <p:cNvPicPr preferRelativeResize="0"/>
          <p:nvPr/>
        </p:nvPicPr>
        <p:blipFill>
          <a:blip r:embed="rId3">
            <a:alphaModFix/>
          </a:blip>
          <a:stretch>
            <a:fillRect/>
          </a:stretch>
        </p:blipFill>
        <p:spPr>
          <a:xfrm>
            <a:off x="3011126" y="2606348"/>
            <a:ext cx="915291" cy="743100"/>
          </a:xfrm>
          <a:prstGeom prst="rect">
            <a:avLst/>
          </a:prstGeom>
          <a:noFill/>
          <a:ln>
            <a:noFill/>
          </a:ln>
        </p:spPr>
      </p:pic>
      <p:pic>
        <p:nvPicPr>
          <p:cNvPr id="685" name="Google Shape;685;p63"/>
          <p:cNvPicPr preferRelativeResize="0"/>
          <p:nvPr/>
        </p:nvPicPr>
        <p:blipFill>
          <a:blip r:embed="rId8">
            <a:alphaModFix/>
          </a:blip>
          <a:stretch>
            <a:fillRect/>
          </a:stretch>
        </p:blipFill>
        <p:spPr>
          <a:xfrm>
            <a:off x="4964200" y="4382950"/>
            <a:ext cx="1267350" cy="1076052"/>
          </a:xfrm>
          <a:prstGeom prst="rect">
            <a:avLst/>
          </a:prstGeom>
          <a:noFill/>
          <a:ln>
            <a:noFill/>
          </a:ln>
        </p:spPr>
      </p:pic>
      <p:pic>
        <p:nvPicPr>
          <p:cNvPr id="686" name="Google Shape;686;p63"/>
          <p:cNvPicPr preferRelativeResize="0"/>
          <p:nvPr/>
        </p:nvPicPr>
        <p:blipFill>
          <a:blip r:embed="rId9">
            <a:alphaModFix/>
          </a:blip>
          <a:stretch>
            <a:fillRect/>
          </a:stretch>
        </p:blipFill>
        <p:spPr>
          <a:xfrm>
            <a:off x="5334450" y="4195574"/>
            <a:ext cx="838200" cy="649598"/>
          </a:xfrm>
          <a:prstGeom prst="rect">
            <a:avLst/>
          </a:prstGeom>
          <a:noFill/>
          <a:ln>
            <a:noFill/>
          </a:ln>
        </p:spPr>
      </p:pic>
      <p:pic>
        <p:nvPicPr>
          <p:cNvPr id="687" name="Google Shape;687;p63"/>
          <p:cNvPicPr preferRelativeResize="0"/>
          <p:nvPr/>
        </p:nvPicPr>
        <p:blipFill rotWithShape="1">
          <a:blip r:embed="rId3">
            <a:alphaModFix/>
          </a:blip>
          <a:srcRect b="0" l="11237" r="11098" t="0"/>
          <a:stretch/>
        </p:blipFill>
        <p:spPr>
          <a:xfrm>
            <a:off x="4836175" y="5001175"/>
            <a:ext cx="533400" cy="562009"/>
          </a:xfrm>
          <a:prstGeom prst="rect">
            <a:avLst/>
          </a:prstGeom>
          <a:noFill/>
          <a:ln>
            <a:noFill/>
          </a:ln>
        </p:spPr>
      </p:pic>
      <p:pic>
        <p:nvPicPr>
          <p:cNvPr id="688" name="Google Shape;688;p63"/>
          <p:cNvPicPr preferRelativeResize="0"/>
          <p:nvPr/>
        </p:nvPicPr>
        <p:blipFill rotWithShape="1">
          <a:blip r:embed="rId3">
            <a:alphaModFix/>
          </a:blip>
          <a:srcRect b="0" l="11237" r="11098" t="0"/>
          <a:stretch/>
        </p:blipFill>
        <p:spPr>
          <a:xfrm>
            <a:off x="4908400" y="3917616"/>
            <a:ext cx="533400" cy="562009"/>
          </a:xfrm>
          <a:prstGeom prst="rect">
            <a:avLst/>
          </a:prstGeom>
          <a:noFill/>
          <a:ln>
            <a:noFill/>
          </a:ln>
        </p:spPr>
      </p:pic>
      <p:pic>
        <p:nvPicPr>
          <p:cNvPr id="689" name="Google Shape;689;p63"/>
          <p:cNvPicPr preferRelativeResize="0"/>
          <p:nvPr/>
        </p:nvPicPr>
        <p:blipFill rotWithShape="1">
          <a:blip r:embed="rId4">
            <a:alphaModFix/>
          </a:blip>
          <a:srcRect b="0" l="-3360" r="3359" t="0"/>
          <a:stretch/>
        </p:blipFill>
        <p:spPr>
          <a:xfrm rot="5400000">
            <a:off x="6216937" y="2734056"/>
            <a:ext cx="1828800" cy="1371600"/>
          </a:xfrm>
          <a:prstGeom prst="rect">
            <a:avLst/>
          </a:prstGeom>
          <a:noFill/>
          <a:ln>
            <a:noFill/>
          </a:ln>
        </p:spPr>
      </p:pic>
      <p:pic>
        <p:nvPicPr>
          <p:cNvPr id="690" name="Google Shape;690;p63"/>
          <p:cNvPicPr preferRelativeResize="0"/>
          <p:nvPr/>
        </p:nvPicPr>
        <p:blipFill rotWithShape="1">
          <a:blip r:embed="rId3">
            <a:alphaModFix/>
          </a:blip>
          <a:srcRect b="0" l="11237" r="11098" t="0"/>
          <a:stretch/>
        </p:blipFill>
        <p:spPr>
          <a:xfrm>
            <a:off x="6096000" y="2747800"/>
            <a:ext cx="533400" cy="562009"/>
          </a:xfrm>
          <a:prstGeom prst="rect">
            <a:avLst/>
          </a:prstGeom>
          <a:noFill/>
          <a:ln>
            <a:noFill/>
          </a:ln>
        </p:spPr>
      </p:pic>
      <p:pic>
        <p:nvPicPr>
          <p:cNvPr id="691" name="Google Shape;691;p63"/>
          <p:cNvPicPr preferRelativeResize="0"/>
          <p:nvPr/>
        </p:nvPicPr>
        <p:blipFill rotWithShape="1">
          <a:blip r:embed="rId7">
            <a:alphaModFix/>
          </a:blip>
          <a:srcRect b="0" l="1023" r="12208" t="0"/>
          <a:stretch/>
        </p:blipFill>
        <p:spPr>
          <a:xfrm>
            <a:off x="6075879" y="3920500"/>
            <a:ext cx="573634" cy="621792"/>
          </a:xfrm>
          <a:prstGeom prst="rect">
            <a:avLst/>
          </a:prstGeom>
          <a:noFill/>
          <a:ln>
            <a:noFill/>
          </a:ln>
        </p:spPr>
      </p:pic>
      <p:pic>
        <p:nvPicPr>
          <p:cNvPr id="692" name="Google Shape;692;p63"/>
          <p:cNvPicPr preferRelativeResize="0"/>
          <p:nvPr/>
        </p:nvPicPr>
        <p:blipFill rotWithShape="1">
          <a:blip r:embed="rId4">
            <a:alphaModFix/>
          </a:blip>
          <a:srcRect b="57777" l="83333" r="0" t="0"/>
          <a:stretch/>
        </p:blipFill>
        <p:spPr>
          <a:xfrm rot="-5400000">
            <a:off x="6821363" y="4481063"/>
            <a:ext cx="304799" cy="1602225"/>
          </a:xfrm>
          <a:prstGeom prst="rect">
            <a:avLst/>
          </a:prstGeom>
          <a:noFill/>
          <a:ln>
            <a:noFill/>
          </a:ln>
        </p:spPr>
      </p:pic>
      <p:pic>
        <p:nvPicPr>
          <p:cNvPr id="693" name="Google Shape;693;p63"/>
          <p:cNvPicPr preferRelativeResize="0"/>
          <p:nvPr/>
        </p:nvPicPr>
        <p:blipFill rotWithShape="1">
          <a:blip r:embed="rId3">
            <a:alphaModFix/>
          </a:blip>
          <a:srcRect b="0" l="11237" r="11098" t="0"/>
          <a:stretch/>
        </p:blipFill>
        <p:spPr>
          <a:xfrm>
            <a:off x="6172650" y="5001166"/>
            <a:ext cx="533400" cy="56200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64"/>
          <p:cNvSpPr txBox="1"/>
          <p:nvPr>
            <p:ph type="title"/>
          </p:nvPr>
        </p:nvSpPr>
        <p:spPr>
          <a:xfrm>
            <a:off x="4756727" y="184728"/>
            <a:ext cx="6597000" cy="743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Example Circuit #3</a:t>
            </a:r>
            <a:endParaRPr/>
          </a:p>
        </p:txBody>
      </p:sp>
      <p:pic>
        <p:nvPicPr>
          <p:cNvPr id="699" name="Google Shape;699;p64"/>
          <p:cNvPicPr preferRelativeResize="0"/>
          <p:nvPr/>
        </p:nvPicPr>
        <p:blipFill>
          <a:blip r:embed="rId3">
            <a:alphaModFix/>
          </a:blip>
          <a:stretch>
            <a:fillRect/>
          </a:stretch>
        </p:blipFill>
        <p:spPr>
          <a:xfrm>
            <a:off x="2972926" y="3808173"/>
            <a:ext cx="915291" cy="743100"/>
          </a:xfrm>
          <a:prstGeom prst="rect">
            <a:avLst/>
          </a:prstGeom>
          <a:noFill/>
          <a:ln>
            <a:noFill/>
          </a:ln>
        </p:spPr>
      </p:pic>
      <p:pic>
        <p:nvPicPr>
          <p:cNvPr id="700" name="Google Shape;700;p64"/>
          <p:cNvPicPr preferRelativeResize="0"/>
          <p:nvPr/>
        </p:nvPicPr>
        <p:blipFill>
          <a:blip r:embed="rId4">
            <a:alphaModFix/>
          </a:blip>
          <a:stretch>
            <a:fillRect/>
          </a:stretch>
        </p:blipFill>
        <p:spPr>
          <a:xfrm rot="5400000">
            <a:off x="3581400" y="2798663"/>
            <a:ext cx="1828800" cy="1371600"/>
          </a:xfrm>
          <a:prstGeom prst="rect">
            <a:avLst/>
          </a:prstGeom>
          <a:noFill/>
          <a:ln>
            <a:noFill/>
          </a:ln>
        </p:spPr>
      </p:pic>
      <p:pic>
        <p:nvPicPr>
          <p:cNvPr id="701" name="Google Shape;701;p64"/>
          <p:cNvPicPr preferRelativeResize="0"/>
          <p:nvPr/>
        </p:nvPicPr>
        <p:blipFill rotWithShape="1">
          <a:blip r:embed="rId4">
            <a:alphaModFix/>
          </a:blip>
          <a:srcRect b="57777" l="83333" r="0" t="0"/>
          <a:stretch/>
        </p:blipFill>
        <p:spPr>
          <a:xfrm rot="-5400000">
            <a:off x="4363725" y="4499850"/>
            <a:ext cx="304799" cy="1564650"/>
          </a:xfrm>
          <a:prstGeom prst="rect">
            <a:avLst/>
          </a:prstGeom>
          <a:noFill/>
          <a:ln>
            <a:noFill/>
          </a:ln>
        </p:spPr>
      </p:pic>
      <p:pic>
        <p:nvPicPr>
          <p:cNvPr id="702" name="Google Shape;702;p64"/>
          <p:cNvPicPr preferRelativeResize="0"/>
          <p:nvPr/>
        </p:nvPicPr>
        <p:blipFill rotWithShape="1">
          <a:blip r:embed="rId3">
            <a:alphaModFix/>
          </a:blip>
          <a:srcRect b="0" l="0" r="8424" t="0"/>
          <a:stretch/>
        </p:blipFill>
        <p:spPr>
          <a:xfrm>
            <a:off x="2971800" y="4953000"/>
            <a:ext cx="838200" cy="743100"/>
          </a:xfrm>
          <a:prstGeom prst="rect">
            <a:avLst/>
          </a:prstGeom>
          <a:noFill/>
          <a:ln>
            <a:noFill/>
          </a:ln>
        </p:spPr>
      </p:pic>
      <p:pic>
        <p:nvPicPr>
          <p:cNvPr id="703" name="Google Shape;703;p64"/>
          <p:cNvPicPr preferRelativeResize="0"/>
          <p:nvPr/>
        </p:nvPicPr>
        <p:blipFill rotWithShape="1">
          <a:blip r:embed="rId5">
            <a:alphaModFix/>
          </a:blip>
          <a:srcRect b="0" l="0" r="0" t="5410"/>
          <a:stretch/>
        </p:blipFill>
        <p:spPr>
          <a:xfrm rot="-5400000">
            <a:off x="4770216" y="2900909"/>
            <a:ext cx="1969862" cy="1380744"/>
          </a:xfrm>
          <a:prstGeom prst="rect">
            <a:avLst/>
          </a:prstGeom>
          <a:noFill/>
          <a:ln>
            <a:noFill/>
          </a:ln>
        </p:spPr>
      </p:pic>
      <p:pic>
        <p:nvPicPr>
          <p:cNvPr descr="Key Clipart Images | Free Download | PNG Transparent Background - Pngtree" id="704" name="Google Shape;704;p64"/>
          <p:cNvPicPr preferRelativeResize="0"/>
          <p:nvPr/>
        </p:nvPicPr>
        <p:blipFill rotWithShape="1">
          <a:blip r:embed="rId6">
            <a:alphaModFix/>
          </a:blip>
          <a:srcRect b="0" l="0" r="0" t="0"/>
          <a:stretch/>
        </p:blipFill>
        <p:spPr>
          <a:xfrm>
            <a:off x="10291635" y="0"/>
            <a:ext cx="1672850" cy="1672850"/>
          </a:xfrm>
          <a:prstGeom prst="rect">
            <a:avLst/>
          </a:prstGeom>
          <a:noFill/>
          <a:ln>
            <a:noFill/>
          </a:ln>
        </p:spPr>
      </p:pic>
      <p:pic>
        <p:nvPicPr>
          <p:cNvPr id="705" name="Google Shape;705;p64"/>
          <p:cNvPicPr preferRelativeResize="0"/>
          <p:nvPr/>
        </p:nvPicPr>
        <p:blipFill rotWithShape="1">
          <a:blip r:embed="rId7">
            <a:alphaModFix/>
          </a:blip>
          <a:srcRect b="0" l="12546" r="685" t="0"/>
          <a:stretch/>
        </p:blipFill>
        <p:spPr>
          <a:xfrm>
            <a:off x="4899154" y="2717900"/>
            <a:ext cx="573634" cy="621792"/>
          </a:xfrm>
          <a:prstGeom prst="rect">
            <a:avLst/>
          </a:prstGeom>
          <a:noFill/>
          <a:ln>
            <a:noFill/>
          </a:ln>
        </p:spPr>
      </p:pic>
      <p:pic>
        <p:nvPicPr>
          <p:cNvPr id="706" name="Google Shape;706;p64"/>
          <p:cNvPicPr preferRelativeResize="0"/>
          <p:nvPr/>
        </p:nvPicPr>
        <p:blipFill rotWithShape="1">
          <a:blip r:embed="rId7">
            <a:alphaModFix/>
          </a:blip>
          <a:srcRect b="0" l="12546" r="685" t="0"/>
          <a:stretch/>
        </p:blipFill>
        <p:spPr>
          <a:xfrm>
            <a:off x="7848600" y="3902617"/>
            <a:ext cx="573634" cy="621792"/>
          </a:xfrm>
          <a:prstGeom prst="rect">
            <a:avLst/>
          </a:prstGeom>
          <a:noFill/>
          <a:ln>
            <a:noFill/>
          </a:ln>
        </p:spPr>
      </p:pic>
      <p:pic>
        <p:nvPicPr>
          <p:cNvPr id="707" name="Google Shape;707;p64"/>
          <p:cNvPicPr preferRelativeResize="0"/>
          <p:nvPr/>
        </p:nvPicPr>
        <p:blipFill rotWithShape="1">
          <a:blip r:embed="rId3">
            <a:alphaModFix/>
          </a:blip>
          <a:srcRect b="0" l="11237" r="11098" t="0"/>
          <a:stretch/>
        </p:blipFill>
        <p:spPr>
          <a:xfrm>
            <a:off x="7848600" y="2743200"/>
            <a:ext cx="533400" cy="562009"/>
          </a:xfrm>
          <a:prstGeom prst="rect">
            <a:avLst/>
          </a:prstGeom>
          <a:noFill/>
          <a:ln>
            <a:noFill/>
          </a:ln>
        </p:spPr>
      </p:pic>
      <p:pic>
        <p:nvPicPr>
          <p:cNvPr id="708" name="Google Shape;708;p64"/>
          <p:cNvPicPr preferRelativeResize="0"/>
          <p:nvPr/>
        </p:nvPicPr>
        <p:blipFill>
          <a:blip r:embed="rId3">
            <a:alphaModFix/>
          </a:blip>
          <a:stretch>
            <a:fillRect/>
          </a:stretch>
        </p:blipFill>
        <p:spPr>
          <a:xfrm>
            <a:off x="3011126" y="2606348"/>
            <a:ext cx="915291" cy="743100"/>
          </a:xfrm>
          <a:prstGeom prst="rect">
            <a:avLst/>
          </a:prstGeom>
          <a:noFill/>
          <a:ln>
            <a:noFill/>
          </a:ln>
        </p:spPr>
      </p:pic>
      <p:pic>
        <p:nvPicPr>
          <p:cNvPr id="709" name="Google Shape;709;p64"/>
          <p:cNvPicPr preferRelativeResize="0"/>
          <p:nvPr/>
        </p:nvPicPr>
        <p:blipFill>
          <a:blip r:embed="rId8">
            <a:alphaModFix/>
          </a:blip>
          <a:stretch>
            <a:fillRect/>
          </a:stretch>
        </p:blipFill>
        <p:spPr>
          <a:xfrm>
            <a:off x="4964200" y="4382950"/>
            <a:ext cx="1267350" cy="1076052"/>
          </a:xfrm>
          <a:prstGeom prst="rect">
            <a:avLst/>
          </a:prstGeom>
          <a:noFill/>
          <a:ln>
            <a:noFill/>
          </a:ln>
        </p:spPr>
      </p:pic>
      <p:pic>
        <p:nvPicPr>
          <p:cNvPr id="710" name="Google Shape;710;p64"/>
          <p:cNvPicPr preferRelativeResize="0"/>
          <p:nvPr/>
        </p:nvPicPr>
        <p:blipFill>
          <a:blip r:embed="rId9">
            <a:alphaModFix/>
          </a:blip>
          <a:stretch>
            <a:fillRect/>
          </a:stretch>
        </p:blipFill>
        <p:spPr>
          <a:xfrm>
            <a:off x="5334450" y="4195574"/>
            <a:ext cx="838200" cy="649598"/>
          </a:xfrm>
          <a:prstGeom prst="rect">
            <a:avLst/>
          </a:prstGeom>
          <a:noFill/>
          <a:ln>
            <a:noFill/>
          </a:ln>
        </p:spPr>
      </p:pic>
      <p:pic>
        <p:nvPicPr>
          <p:cNvPr id="711" name="Google Shape;711;p64"/>
          <p:cNvPicPr preferRelativeResize="0"/>
          <p:nvPr/>
        </p:nvPicPr>
        <p:blipFill rotWithShape="1">
          <a:blip r:embed="rId3">
            <a:alphaModFix/>
          </a:blip>
          <a:srcRect b="0" l="11237" r="11098" t="0"/>
          <a:stretch/>
        </p:blipFill>
        <p:spPr>
          <a:xfrm>
            <a:off x="4836175" y="5001175"/>
            <a:ext cx="533400" cy="562009"/>
          </a:xfrm>
          <a:prstGeom prst="rect">
            <a:avLst/>
          </a:prstGeom>
          <a:noFill/>
          <a:ln>
            <a:noFill/>
          </a:ln>
        </p:spPr>
      </p:pic>
      <p:pic>
        <p:nvPicPr>
          <p:cNvPr id="712" name="Google Shape;712;p64"/>
          <p:cNvPicPr preferRelativeResize="0"/>
          <p:nvPr/>
        </p:nvPicPr>
        <p:blipFill rotWithShape="1">
          <a:blip r:embed="rId3">
            <a:alphaModFix/>
          </a:blip>
          <a:srcRect b="0" l="11237" r="11098" t="0"/>
          <a:stretch/>
        </p:blipFill>
        <p:spPr>
          <a:xfrm>
            <a:off x="4908400" y="3917616"/>
            <a:ext cx="533400" cy="562009"/>
          </a:xfrm>
          <a:prstGeom prst="rect">
            <a:avLst/>
          </a:prstGeom>
          <a:noFill/>
          <a:ln>
            <a:noFill/>
          </a:ln>
        </p:spPr>
      </p:pic>
      <p:pic>
        <p:nvPicPr>
          <p:cNvPr id="713" name="Google Shape;713;p64"/>
          <p:cNvPicPr preferRelativeResize="0"/>
          <p:nvPr/>
        </p:nvPicPr>
        <p:blipFill rotWithShape="1">
          <a:blip r:embed="rId4">
            <a:alphaModFix/>
          </a:blip>
          <a:srcRect b="0" l="-3360" r="3359" t="0"/>
          <a:stretch/>
        </p:blipFill>
        <p:spPr>
          <a:xfrm rot="5400000">
            <a:off x="6216937" y="2734056"/>
            <a:ext cx="1828800" cy="1371600"/>
          </a:xfrm>
          <a:prstGeom prst="rect">
            <a:avLst/>
          </a:prstGeom>
          <a:noFill/>
          <a:ln>
            <a:noFill/>
          </a:ln>
        </p:spPr>
      </p:pic>
      <p:pic>
        <p:nvPicPr>
          <p:cNvPr id="714" name="Google Shape;714;p64"/>
          <p:cNvPicPr preferRelativeResize="0"/>
          <p:nvPr/>
        </p:nvPicPr>
        <p:blipFill rotWithShape="1">
          <a:blip r:embed="rId3">
            <a:alphaModFix/>
          </a:blip>
          <a:srcRect b="0" l="11237" r="11098" t="0"/>
          <a:stretch/>
        </p:blipFill>
        <p:spPr>
          <a:xfrm>
            <a:off x="6096000" y="2747800"/>
            <a:ext cx="533400" cy="562009"/>
          </a:xfrm>
          <a:prstGeom prst="rect">
            <a:avLst/>
          </a:prstGeom>
          <a:noFill/>
          <a:ln>
            <a:noFill/>
          </a:ln>
        </p:spPr>
      </p:pic>
      <p:pic>
        <p:nvPicPr>
          <p:cNvPr id="715" name="Google Shape;715;p64"/>
          <p:cNvPicPr preferRelativeResize="0"/>
          <p:nvPr/>
        </p:nvPicPr>
        <p:blipFill rotWithShape="1">
          <a:blip r:embed="rId7">
            <a:alphaModFix/>
          </a:blip>
          <a:srcRect b="0" l="1023" r="12208" t="0"/>
          <a:stretch/>
        </p:blipFill>
        <p:spPr>
          <a:xfrm>
            <a:off x="6075879" y="3920500"/>
            <a:ext cx="573634" cy="621792"/>
          </a:xfrm>
          <a:prstGeom prst="rect">
            <a:avLst/>
          </a:prstGeom>
          <a:noFill/>
          <a:ln>
            <a:noFill/>
          </a:ln>
        </p:spPr>
      </p:pic>
      <p:pic>
        <p:nvPicPr>
          <p:cNvPr id="716" name="Google Shape;716;p64"/>
          <p:cNvPicPr preferRelativeResize="0"/>
          <p:nvPr/>
        </p:nvPicPr>
        <p:blipFill rotWithShape="1">
          <a:blip r:embed="rId4">
            <a:alphaModFix/>
          </a:blip>
          <a:srcRect b="57777" l="83333" r="0" t="0"/>
          <a:stretch/>
        </p:blipFill>
        <p:spPr>
          <a:xfrm rot="-5400000">
            <a:off x="6821363" y="4481063"/>
            <a:ext cx="304799" cy="1602225"/>
          </a:xfrm>
          <a:prstGeom prst="rect">
            <a:avLst/>
          </a:prstGeom>
          <a:noFill/>
          <a:ln>
            <a:noFill/>
          </a:ln>
        </p:spPr>
      </p:pic>
      <p:pic>
        <p:nvPicPr>
          <p:cNvPr id="717" name="Google Shape;717;p64"/>
          <p:cNvPicPr preferRelativeResize="0"/>
          <p:nvPr/>
        </p:nvPicPr>
        <p:blipFill rotWithShape="1">
          <a:blip r:embed="rId3">
            <a:alphaModFix/>
          </a:blip>
          <a:srcRect b="0" l="11237" r="11098" t="0"/>
          <a:stretch/>
        </p:blipFill>
        <p:spPr>
          <a:xfrm>
            <a:off x="6172650" y="5001166"/>
            <a:ext cx="533400" cy="562009"/>
          </a:xfrm>
          <a:prstGeom prst="rect">
            <a:avLst/>
          </a:prstGeom>
          <a:noFill/>
          <a:ln>
            <a:noFill/>
          </a:ln>
        </p:spPr>
      </p:pic>
      <p:pic>
        <p:nvPicPr>
          <p:cNvPr id="718" name="Google Shape;718;p64"/>
          <p:cNvPicPr preferRelativeResize="0"/>
          <p:nvPr/>
        </p:nvPicPr>
        <p:blipFill rotWithShape="1">
          <a:blip r:embed="rId3">
            <a:alphaModFix/>
          </a:blip>
          <a:srcRect b="0" l="11237" r="11098" t="0"/>
          <a:stretch/>
        </p:blipFill>
        <p:spPr>
          <a:xfrm>
            <a:off x="7848600" y="5001166"/>
            <a:ext cx="533400" cy="56200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65"/>
          <p:cNvPicPr preferRelativeResize="0"/>
          <p:nvPr/>
        </p:nvPicPr>
        <p:blipFill rotWithShape="1">
          <a:blip r:embed="rId3">
            <a:alphaModFix/>
          </a:blip>
          <a:srcRect b="0" l="0" r="0" t="4897"/>
          <a:stretch/>
        </p:blipFill>
        <p:spPr>
          <a:xfrm rot="-5400000">
            <a:off x="5452437" y="5022157"/>
            <a:ext cx="990600" cy="1480175"/>
          </a:xfrm>
          <a:prstGeom prst="rect">
            <a:avLst/>
          </a:prstGeom>
          <a:noFill/>
          <a:ln>
            <a:noFill/>
          </a:ln>
        </p:spPr>
      </p:pic>
      <p:pic>
        <p:nvPicPr>
          <p:cNvPr id="724" name="Google Shape;724;p65"/>
          <p:cNvPicPr preferRelativeResize="0"/>
          <p:nvPr/>
        </p:nvPicPr>
        <p:blipFill rotWithShape="1">
          <a:blip r:embed="rId3">
            <a:alphaModFix/>
          </a:blip>
          <a:srcRect b="0" l="0" r="0" t="4897"/>
          <a:stretch/>
        </p:blipFill>
        <p:spPr>
          <a:xfrm rot="-5400000">
            <a:off x="5423837" y="1437709"/>
            <a:ext cx="990600" cy="1480175"/>
          </a:xfrm>
          <a:prstGeom prst="rect">
            <a:avLst/>
          </a:prstGeom>
          <a:noFill/>
          <a:ln>
            <a:noFill/>
          </a:ln>
        </p:spPr>
      </p:pic>
      <p:pic>
        <p:nvPicPr>
          <p:cNvPr id="725" name="Google Shape;725;p65"/>
          <p:cNvPicPr preferRelativeResize="0"/>
          <p:nvPr/>
        </p:nvPicPr>
        <p:blipFill rotWithShape="1">
          <a:blip r:embed="rId4">
            <a:alphaModFix/>
          </a:blip>
          <a:srcRect b="0" l="-3360" r="3359" t="0"/>
          <a:stretch/>
        </p:blipFill>
        <p:spPr>
          <a:xfrm rot="5400000">
            <a:off x="5004737" y="3099816"/>
            <a:ext cx="1828800" cy="1371600"/>
          </a:xfrm>
          <a:prstGeom prst="rect">
            <a:avLst/>
          </a:prstGeom>
          <a:noFill/>
          <a:ln>
            <a:noFill/>
          </a:ln>
        </p:spPr>
      </p:pic>
      <p:pic>
        <p:nvPicPr>
          <p:cNvPr id="726" name="Google Shape;726;p65"/>
          <p:cNvPicPr preferRelativeResize="0"/>
          <p:nvPr/>
        </p:nvPicPr>
        <p:blipFill rotWithShape="1">
          <a:blip r:embed="rId5">
            <a:alphaModFix/>
          </a:blip>
          <a:srcRect b="0" l="0" r="0" t="5410"/>
          <a:stretch/>
        </p:blipFill>
        <p:spPr>
          <a:xfrm rot="-5400000">
            <a:off x="3541866" y="4466359"/>
            <a:ext cx="1969862" cy="1380744"/>
          </a:xfrm>
          <a:prstGeom prst="rect">
            <a:avLst/>
          </a:prstGeom>
          <a:noFill/>
          <a:ln>
            <a:noFill/>
          </a:ln>
        </p:spPr>
      </p:pic>
      <p:sp>
        <p:nvSpPr>
          <p:cNvPr id="727" name="Google Shape;727;p65"/>
          <p:cNvSpPr txBox="1"/>
          <p:nvPr>
            <p:ph type="title"/>
          </p:nvPr>
        </p:nvSpPr>
        <p:spPr>
          <a:xfrm>
            <a:off x="4756727" y="184728"/>
            <a:ext cx="6597000" cy="743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Example Circuit #4</a:t>
            </a:r>
            <a:endParaRPr/>
          </a:p>
        </p:txBody>
      </p:sp>
      <p:pic>
        <p:nvPicPr>
          <p:cNvPr id="728" name="Google Shape;728;p65"/>
          <p:cNvPicPr preferRelativeResize="0"/>
          <p:nvPr/>
        </p:nvPicPr>
        <p:blipFill>
          <a:blip r:embed="rId6">
            <a:alphaModFix/>
          </a:blip>
          <a:stretch>
            <a:fillRect/>
          </a:stretch>
        </p:blipFill>
        <p:spPr>
          <a:xfrm>
            <a:off x="2972926" y="2969973"/>
            <a:ext cx="915291" cy="743100"/>
          </a:xfrm>
          <a:prstGeom prst="rect">
            <a:avLst/>
          </a:prstGeom>
          <a:noFill/>
          <a:ln>
            <a:noFill/>
          </a:ln>
        </p:spPr>
      </p:pic>
      <p:pic>
        <p:nvPicPr>
          <p:cNvPr id="729" name="Google Shape;729;p65"/>
          <p:cNvPicPr preferRelativeResize="0"/>
          <p:nvPr/>
        </p:nvPicPr>
        <p:blipFill>
          <a:blip r:embed="rId4">
            <a:alphaModFix/>
          </a:blip>
          <a:stretch>
            <a:fillRect/>
          </a:stretch>
        </p:blipFill>
        <p:spPr>
          <a:xfrm rot="5400000">
            <a:off x="3581400" y="1960463"/>
            <a:ext cx="1828800" cy="1371600"/>
          </a:xfrm>
          <a:prstGeom prst="rect">
            <a:avLst/>
          </a:prstGeom>
          <a:noFill/>
          <a:ln>
            <a:noFill/>
          </a:ln>
        </p:spPr>
      </p:pic>
      <p:pic>
        <p:nvPicPr>
          <p:cNvPr id="730" name="Google Shape;730;p65"/>
          <p:cNvPicPr preferRelativeResize="0"/>
          <p:nvPr/>
        </p:nvPicPr>
        <p:blipFill rotWithShape="1">
          <a:blip r:embed="rId6">
            <a:alphaModFix/>
          </a:blip>
          <a:srcRect b="0" l="0" r="8424" t="0"/>
          <a:stretch/>
        </p:blipFill>
        <p:spPr>
          <a:xfrm>
            <a:off x="2971800" y="4191000"/>
            <a:ext cx="838200" cy="743100"/>
          </a:xfrm>
          <a:prstGeom prst="rect">
            <a:avLst/>
          </a:prstGeom>
          <a:noFill/>
          <a:ln>
            <a:noFill/>
          </a:ln>
        </p:spPr>
      </p:pic>
      <p:pic>
        <p:nvPicPr>
          <p:cNvPr id="731" name="Google Shape;731;p65"/>
          <p:cNvPicPr preferRelativeResize="0"/>
          <p:nvPr/>
        </p:nvPicPr>
        <p:blipFill>
          <a:blip r:embed="rId6">
            <a:alphaModFix/>
          </a:blip>
          <a:stretch>
            <a:fillRect/>
          </a:stretch>
        </p:blipFill>
        <p:spPr>
          <a:xfrm>
            <a:off x="3011126" y="1768148"/>
            <a:ext cx="915291" cy="743100"/>
          </a:xfrm>
          <a:prstGeom prst="rect">
            <a:avLst/>
          </a:prstGeom>
          <a:noFill/>
          <a:ln>
            <a:noFill/>
          </a:ln>
        </p:spPr>
      </p:pic>
      <p:pic>
        <p:nvPicPr>
          <p:cNvPr id="732" name="Google Shape;732;p65"/>
          <p:cNvPicPr preferRelativeResize="0"/>
          <p:nvPr/>
        </p:nvPicPr>
        <p:blipFill>
          <a:blip r:embed="rId7">
            <a:alphaModFix/>
          </a:blip>
          <a:stretch>
            <a:fillRect/>
          </a:stretch>
        </p:blipFill>
        <p:spPr>
          <a:xfrm>
            <a:off x="2984906" y="5340000"/>
            <a:ext cx="891350" cy="845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id="737" name="Google Shape;737;p66"/>
          <p:cNvPicPr preferRelativeResize="0"/>
          <p:nvPr/>
        </p:nvPicPr>
        <p:blipFill rotWithShape="1">
          <a:blip r:embed="rId3">
            <a:alphaModFix/>
          </a:blip>
          <a:srcRect b="0" l="0" r="0" t="4897"/>
          <a:stretch/>
        </p:blipFill>
        <p:spPr>
          <a:xfrm rot="-5400000">
            <a:off x="5452437" y="5022157"/>
            <a:ext cx="990600" cy="1480175"/>
          </a:xfrm>
          <a:prstGeom prst="rect">
            <a:avLst/>
          </a:prstGeom>
          <a:noFill/>
          <a:ln>
            <a:noFill/>
          </a:ln>
        </p:spPr>
      </p:pic>
      <p:pic>
        <p:nvPicPr>
          <p:cNvPr id="738" name="Google Shape;738;p66"/>
          <p:cNvPicPr preferRelativeResize="0"/>
          <p:nvPr/>
        </p:nvPicPr>
        <p:blipFill rotWithShape="1">
          <a:blip r:embed="rId3">
            <a:alphaModFix/>
          </a:blip>
          <a:srcRect b="0" l="0" r="0" t="4897"/>
          <a:stretch/>
        </p:blipFill>
        <p:spPr>
          <a:xfrm rot="-5400000">
            <a:off x="5423837" y="1437709"/>
            <a:ext cx="990600" cy="1480175"/>
          </a:xfrm>
          <a:prstGeom prst="rect">
            <a:avLst/>
          </a:prstGeom>
          <a:noFill/>
          <a:ln>
            <a:noFill/>
          </a:ln>
        </p:spPr>
      </p:pic>
      <p:pic>
        <p:nvPicPr>
          <p:cNvPr id="739" name="Google Shape;739;p66"/>
          <p:cNvPicPr preferRelativeResize="0"/>
          <p:nvPr/>
        </p:nvPicPr>
        <p:blipFill rotWithShape="1">
          <a:blip r:embed="rId4">
            <a:alphaModFix/>
          </a:blip>
          <a:srcRect b="0" l="-3360" r="3359" t="0"/>
          <a:stretch/>
        </p:blipFill>
        <p:spPr>
          <a:xfrm rot="5400000">
            <a:off x="5004737" y="3099816"/>
            <a:ext cx="1828800" cy="1371600"/>
          </a:xfrm>
          <a:prstGeom prst="rect">
            <a:avLst/>
          </a:prstGeom>
          <a:noFill/>
          <a:ln>
            <a:noFill/>
          </a:ln>
        </p:spPr>
      </p:pic>
      <p:pic>
        <p:nvPicPr>
          <p:cNvPr id="740" name="Google Shape;740;p66"/>
          <p:cNvPicPr preferRelativeResize="0"/>
          <p:nvPr/>
        </p:nvPicPr>
        <p:blipFill rotWithShape="1">
          <a:blip r:embed="rId5">
            <a:alphaModFix/>
          </a:blip>
          <a:srcRect b="0" l="0" r="0" t="5410"/>
          <a:stretch/>
        </p:blipFill>
        <p:spPr>
          <a:xfrm rot="-5400000">
            <a:off x="3541866" y="4466359"/>
            <a:ext cx="1969862" cy="1380744"/>
          </a:xfrm>
          <a:prstGeom prst="rect">
            <a:avLst/>
          </a:prstGeom>
          <a:noFill/>
          <a:ln>
            <a:noFill/>
          </a:ln>
        </p:spPr>
      </p:pic>
      <p:sp>
        <p:nvSpPr>
          <p:cNvPr id="741" name="Google Shape;741;p66"/>
          <p:cNvSpPr txBox="1"/>
          <p:nvPr>
            <p:ph type="title"/>
          </p:nvPr>
        </p:nvSpPr>
        <p:spPr>
          <a:xfrm>
            <a:off x="4756727" y="184728"/>
            <a:ext cx="6597000" cy="743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Example Circuit #4</a:t>
            </a:r>
            <a:endParaRPr/>
          </a:p>
        </p:txBody>
      </p:sp>
      <p:pic>
        <p:nvPicPr>
          <p:cNvPr id="742" name="Google Shape;742;p66"/>
          <p:cNvPicPr preferRelativeResize="0"/>
          <p:nvPr/>
        </p:nvPicPr>
        <p:blipFill>
          <a:blip r:embed="rId6">
            <a:alphaModFix/>
          </a:blip>
          <a:stretch>
            <a:fillRect/>
          </a:stretch>
        </p:blipFill>
        <p:spPr>
          <a:xfrm>
            <a:off x="2972926" y="2969973"/>
            <a:ext cx="915291" cy="743100"/>
          </a:xfrm>
          <a:prstGeom prst="rect">
            <a:avLst/>
          </a:prstGeom>
          <a:noFill/>
          <a:ln>
            <a:noFill/>
          </a:ln>
        </p:spPr>
      </p:pic>
      <p:pic>
        <p:nvPicPr>
          <p:cNvPr id="743" name="Google Shape;743;p66"/>
          <p:cNvPicPr preferRelativeResize="0"/>
          <p:nvPr/>
        </p:nvPicPr>
        <p:blipFill>
          <a:blip r:embed="rId4">
            <a:alphaModFix/>
          </a:blip>
          <a:stretch>
            <a:fillRect/>
          </a:stretch>
        </p:blipFill>
        <p:spPr>
          <a:xfrm rot="5400000">
            <a:off x="3581400" y="1960463"/>
            <a:ext cx="1828800" cy="1371600"/>
          </a:xfrm>
          <a:prstGeom prst="rect">
            <a:avLst/>
          </a:prstGeom>
          <a:noFill/>
          <a:ln>
            <a:noFill/>
          </a:ln>
        </p:spPr>
      </p:pic>
      <p:pic>
        <p:nvPicPr>
          <p:cNvPr id="744" name="Google Shape;744;p66"/>
          <p:cNvPicPr preferRelativeResize="0"/>
          <p:nvPr/>
        </p:nvPicPr>
        <p:blipFill rotWithShape="1">
          <a:blip r:embed="rId6">
            <a:alphaModFix/>
          </a:blip>
          <a:srcRect b="0" l="0" r="8424" t="0"/>
          <a:stretch/>
        </p:blipFill>
        <p:spPr>
          <a:xfrm>
            <a:off x="2971800" y="4191000"/>
            <a:ext cx="838200" cy="743100"/>
          </a:xfrm>
          <a:prstGeom prst="rect">
            <a:avLst/>
          </a:prstGeom>
          <a:noFill/>
          <a:ln>
            <a:noFill/>
          </a:ln>
        </p:spPr>
      </p:pic>
      <p:pic>
        <p:nvPicPr>
          <p:cNvPr descr="Key Clipart Images | Free Download | PNG Transparent Background - Pngtree" id="745" name="Google Shape;745;p66"/>
          <p:cNvPicPr preferRelativeResize="0"/>
          <p:nvPr/>
        </p:nvPicPr>
        <p:blipFill rotWithShape="1">
          <a:blip r:embed="rId7">
            <a:alphaModFix/>
          </a:blip>
          <a:srcRect b="0" l="0" r="0" t="0"/>
          <a:stretch/>
        </p:blipFill>
        <p:spPr>
          <a:xfrm>
            <a:off x="10291635" y="0"/>
            <a:ext cx="1672850" cy="1672850"/>
          </a:xfrm>
          <a:prstGeom prst="rect">
            <a:avLst/>
          </a:prstGeom>
          <a:noFill/>
          <a:ln>
            <a:noFill/>
          </a:ln>
        </p:spPr>
      </p:pic>
      <p:pic>
        <p:nvPicPr>
          <p:cNvPr id="746" name="Google Shape;746;p66"/>
          <p:cNvPicPr preferRelativeResize="0"/>
          <p:nvPr/>
        </p:nvPicPr>
        <p:blipFill rotWithShape="1">
          <a:blip r:embed="rId8">
            <a:alphaModFix/>
          </a:blip>
          <a:srcRect b="0" l="12546" r="685" t="0"/>
          <a:stretch/>
        </p:blipFill>
        <p:spPr>
          <a:xfrm>
            <a:off x="4899154" y="1879700"/>
            <a:ext cx="573634" cy="621792"/>
          </a:xfrm>
          <a:prstGeom prst="rect">
            <a:avLst/>
          </a:prstGeom>
          <a:noFill/>
          <a:ln>
            <a:noFill/>
          </a:ln>
        </p:spPr>
      </p:pic>
      <p:pic>
        <p:nvPicPr>
          <p:cNvPr id="747" name="Google Shape;747;p66"/>
          <p:cNvPicPr preferRelativeResize="0"/>
          <p:nvPr/>
        </p:nvPicPr>
        <p:blipFill>
          <a:blip r:embed="rId6">
            <a:alphaModFix/>
          </a:blip>
          <a:stretch>
            <a:fillRect/>
          </a:stretch>
        </p:blipFill>
        <p:spPr>
          <a:xfrm>
            <a:off x="3011126" y="1768148"/>
            <a:ext cx="915291" cy="743100"/>
          </a:xfrm>
          <a:prstGeom prst="rect">
            <a:avLst/>
          </a:prstGeom>
          <a:noFill/>
          <a:ln>
            <a:noFill/>
          </a:ln>
        </p:spPr>
      </p:pic>
      <p:pic>
        <p:nvPicPr>
          <p:cNvPr id="748" name="Google Shape;748;p66"/>
          <p:cNvPicPr preferRelativeResize="0"/>
          <p:nvPr/>
        </p:nvPicPr>
        <p:blipFill rotWithShape="1">
          <a:blip r:embed="rId6">
            <a:alphaModFix/>
          </a:blip>
          <a:srcRect b="0" l="11237" r="11098" t="0"/>
          <a:stretch/>
        </p:blipFill>
        <p:spPr>
          <a:xfrm>
            <a:off x="4908400" y="5522550"/>
            <a:ext cx="533400" cy="562009"/>
          </a:xfrm>
          <a:prstGeom prst="rect">
            <a:avLst/>
          </a:prstGeom>
          <a:noFill/>
          <a:ln>
            <a:noFill/>
          </a:ln>
        </p:spPr>
      </p:pic>
      <p:pic>
        <p:nvPicPr>
          <p:cNvPr id="749" name="Google Shape;749;p66"/>
          <p:cNvPicPr preferRelativeResize="0"/>
          <p:nvPr/>
        </p:nvPicPr>
        <p:blipFill rotWithShape="1">
          <a:blip r:embed="rId6">
            <a:alphaModFix/>
          </a:blip>
          <a:srcRect b="0" l="11237" r="11098" t="0"/>
          <a:stretch/>
        </p:blipFill>
        <p:spPr>
          <a:xfrm>
            <a:off x="4908400" y="3079416"/>
            <a:ext cx="533400" cy="562009"/>
          </a:xfrm>
          <a:prstGeom prst="rect">
            <a:avLst/>
          </a:prstGeom>
          <a:noFill/>
          <a:ln>
            <a:noFill/>
          </a:ln>
        </p:spPr>
      </p:pic>
      <p:pic>
        <p:nvPicPr>
          <p:cNvPr id="750" name="Google Shape;750;p66"/>
          <p:cNvPicPr preferRelativeResize="0"/>
          <p:nvPr/>
        </p:nvPicPr>
        <p:blipFill rotWithShape="1">
          <a:blip r:embed="rId8">
            <a:alphaModFix/>
          </a:blip>
          <a:srcRect b="0" l="1023" r="12208" t="0"/>
          <a:stretch/>
        </p:blipFill>
        <p:spPr>
          <a:xfrm>
            <a:off x="4812091" y="4268813"/>
            <a:ext cx="573634" cy="621792"/>
          </a:xfrm>
          <a:prstGeom prst="rect">
            <a:avLst/>
          </a:prstGeom>
          <a:noFill/>
          <a:ln>
            <a:noFill/>
          </a:ln>
        </p:spPr>
      </p:pic>
      <p:pic>
        <p:nvPicPr>
          <p:cNvPr id="751" name="Google Shape;751;p66"/>
          <p:cNvPicPr preferRelativeResize="0"/>
          <p:nvPr/>
        </p:nvPicPr>
        <p:blipFill>
          <a:blip r:embed="rId8">
            <a:alphaModFix/>
          </a:blip>
          <a:stretch>
            <a:fillRect/>
          </a:stretch>
        </p:blipFill>
        <p:spPr>
          <a:xfrm>
            <a:off x="2984906" y="5340000"/>
            <a:ext cx="891350" cy="845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pic>
        <p:nvPicPr>
          <p:cNvPr id="756" name="Google Shape;756;p67"/>
          <p:cNvPicPr preferRelativeResize="0"/>
          <p:nvPr/>
        </p:nvPicPr>
        <p:blipFill rotWithShape="1">
          <a:blip r:embed="rId3">
            <a:alphaModFix/>
          </a:blip>
          <a:srcRect b="0" l="0" r="0" t="4897"/>
          <a:stretch/>
        </p:blipFill>
        <p:spPr>
          <a:xfrm rot="-5400000">
            <a:off x="5452437" y="5022157"/>
            <a:ext cx="990600" cy="1480175"/>
          </a:xfrm>
          <a:prstGeom prst="rect">
            <a:avLst/>
          </a:prstGeom>
          <a:noFill/>
          <a:ln>
            <a:noFill/>
          </a:ln>
        </p:spPr>
      </p:pic>
      <p:pic>
        <p:nvPicPr>
          <p:cNvPr id="757" name="Google Shape;757;p67"/>
          <p:cNvPicPr preferRelativeResize="0"/>
          <p:nvPr/>
        </p:nvPicPr>
        <p:blipFill rotWithShape="1">
          <a:blip r:embed="rId3">
            <a:alphaModFix/>
          </a:blip>
          <a:srcRect b="0" l="0" r="0" t="4897"/>
          <a:stretch/>
        </p:blipFill>
        <p:spPr>
          <a:xfrm rot="-5400000">
            <a:off x="5423837" y="1437709"/>
            <a:ext cx="990600" cy="1480175"/>
          </a:xfrm>
          <a:prstGeom prst="rect">
            <a:avLst/>
          </a:prstGeom>
          <a:noFill/>
          <a:ln>
            <a:noFill/>
          </a:ln>
        </p:spPr>
      </p:pic>
      <p:pic>
        <p:nvPicPr>
          <p:cNvPr id="758" name="Google Shape;758;p67"/>
          <p:cNvPicPr preferRelativeResize="0"/>
          <p:nvPr/>
        </p:nvPicPr>
        <p:blipFill rotWithShape="1">
          <a:blip r:embed="rId4">
            <a:alphaModFix/>
          </a:blip>
          <a:srcRect b="0" l="-3360" r="3359" t="0"/>
          <a:stretch/>
        </p:blipFill>
        <p:spPr>
          <a:xfrm rot="5400000">
            <a:off x="5004737" y="3099816"/>
            <a:ext cx="1828800" cy="1371600"/>
          </a:xfrm>
          <a:prstGeom prst="rect">
            <a:avLst/>
          </a:prstGeom>
          <a:noFill/>
          <a:ln>
            <a:noFill/>
          </a:ln>
        </p:spPr>
      </p:pic>
      <p:pic>
        <p:nvPicPr>
          <p:cNvPr id="759" name="Google Shape;759;p67"/>
          <p:cNvPicPr preferRelativeResize="0"/>
          <p:nvPr/>
        </p:nvPicPr>
        <p:blipFill rotWithShape="1">
          <a:blip r:embed="rId5">
            <a:alphaModFix/>
          </a:blip>
          <a:srcRect b="0" l="0" r="0" t="5410"/>
          <a:stretch/>
        </p:blipFill>
        <p:spPr>
          <a:xfrm rot="-5400000">
            <a:off x="3541866" y="4466359"/>
            <a:ext cx="1969862" cy="1380744"/>
          </a:xfrm>
          <a:prstGeom prst="rect">
            <a:avLst/>
          </a:prstGeom>
          <a:noFill/>
          <a:ln>
            <a:noFill/>
          </a:ln>
        </p:spPr>
      </p:pic>
      <p:sp>
        <p:nvSpPr>
          <p:cNvPr id="760" name="Google Shape;760;p67"/>
          <p:cNvSpPr txBox="1"/>
          <p:nvPr>
            <p:ph type="title"/>
          </p:nvPr>
        </p:nvSpPr>
        <p:spPr>
          <a:xfrm>
            <a:off x="4756727" y="184728"/>
            <a:ext cx="6597000" cy="743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Example Circuit #4</a:t>
            </a:r>
            <a:endParaRPr/>
          </a:p>
        </p:txBody>
      </p:sp>
      <p:pic>
        <p:nvPicPr>
          <p:cNvPr id="761" name="Google Shape;761;p67"/>
          <p:cNvPicPr preferRelativeResize="0"/>
          <p:nvPr/>
        </p:nvPicPr>
        <p:blipFill>
          <a:blip r:embed="rId6">
            <a:alphaModFix/>
          </a:blip>
          <a:stretch>
            <a:fillRect/>
          </a:stretch>
        </p:blipFill>
        <p:spPr>
          <a:xfrm>
            <a:off x="2972926" y="2969973"/>
            <a:ext cx="915291" cy="743100"/>
          </a:xfrm>
          <a:prstGeom prst="rect">
            <a:avLst/>
          </a:prstGeom>
          <a:noFill/>
          <a:ln>
            <a:noFill/>
          </a:ln>
        </p:spPr>
      </p:pic>
      <p:pic>
        <p:nvPicPr>
          <p:cNvPr id="762" name="Google Shape;762;p67"/>
          <p:cNvPicPr preferRelativeResize="0"/>
          <p:nvPr/>
        </p:nvPicPr>
        <p:blipFill>
          <a:blip r:embed="rId4">
            <a:alphaModFix/>
          </a:blip>
          <a:stretch>
            <a:fillRect/>
          </a:stretch>
        </p:blipFill>
        <p:spPr>
          <a:xfrm rot="5400000">
            <a:off x="3581400" y="1960463"/>
            <a:ext cx="1828800" cy="1371600"/>
          </a:xfrm>
          <a:prstGeom prst="rect">
            <a:avLst/>
          </a:prstGeom>
          <a:noFill/>
          <a:ln>
            <a:noFill/>
          </a:ln>
        </p:spPr>
      </p:pic>
      <p:pic>
        <p:nvPicPr>
          <p:cNvPr id="763" name="Google Shape;763;p67"/>
          <p:cNvPicPr preferRelativeResize="0"/>
          <p:nvPr/>
        </p:nvPicPr>
        <p:blipFill rotWithShape="1">
          <a:blip r:embed="rId6">
            <a:alphaModFix/>
          </a:blip>
          <a:srcRect b="0" l="0" r="8424" t="0"/>
          <a:stretch/>
        </p:blipFill>
        <p:spPr>
          <a:xfrm>
            <a:off x="2971800" y="4191000"/>
            <a:ext cx="838200" cy="743100"/>
          </a:xfrm>
          <a:prstGeom prst="rect">
            <a:avLst/>
          </a:prstGeom>
          <a:noFill/>
          <a:ln>
            <a:noFill/>
          </a:ln>
        </p:spPr>
      </p:pic>
      <p:pic>
        <p:nvPicPr>
          <p:cNvPr descr="Key Clipart Images | Free Download | PNG Transparent Background - Pngtree" id="764" name="Google Shape;764;p67"/>
          <p:cNvPicPr preferRelativeResize="0"/>
          <p:nvPr/>
        </p:nvPicPr>
        <p:blipFill rotWithShape="1">
          <a:blip r:embed="rId7">
            <a:alphaModFix/>
          </a:blip>
          <a:srcRect b="0" l="0" r="0" t="0"/>
          <a:stretch/>
        </p:blipFill>
        <p:spPr>
          <a:xfrm>
            <a:off x="10291635" y="0"/>
            <a:ext cx="1672850" cy="1672850"/>
          </a:xfrm>
          <a:prstGeom prst="rect">
            <a:avLst/>
          </a:prstGeom>
          <a:noFill/>
          <a:ln>
            <a:noFill/>
          </a:ln>
        </p:spPr>
      </p:pic>
      <p:pic>
        <p:nvPicPr>
          <p:cNvPr id="765" name="Google Shape;765;p67"/>
          <p:cNvPicPr preferRelativeResize="0"/>
          <p:nvPr/>
        </p:nvPicPr>
        <p:blipFill rotWithShape="1">
          <a:blip r:embed="rId8">
            <a:alphaModFix/>
          </a:blip>
          <a:srcRect b="0" l="12546" r="685" t="0"/>
          <a:stretch/>
        </p:blipFill>
        <p:spPr>
          <a:xfrm>
            <a:off x="4899154" y="1879700"/>
            <a:ext cx="573634" cy="621792"/>
          </a:xfrm>
          <a:prstGeom prst="rect">
            <a:avLst/>
          </a:prstGeom>
          <a:noFill/>
          <a:ln>
            <a:noFill/>
          </a:ln>
        </p:spPr>
      </p:pic>
      <p:pic>
        <p:nvPicPr>
          <p:cNvPr id="766" name="Google Shape;766;p67"/>
          <p:cNvPicPr preferRelativeResize="0"/>
          <p:nvPr/>
        </p:nvPicPr>
        <p:blipFill rotWithShape="1">
          <a:blip r:embed="rId8">
            <a:alphaModFix/>
          </a:blip>
          <a:srcRect b="0" l="12546" r="685" t="0"/>
          <a:stretch/>
        </p:blipFill>
        <p:spPr>
          <a:xfrm>
            <a:off x="6528750" y="4249254"/>
            <a:ext cx="573634" cy="621792"/>
          </a:xfrm>
          <a:prstGeom prst="rect">
            <a:avLst/>
          </a:prstGeom>
          <a:noFill/>
          <a:ln>
            <a:noFill/>
          </a:ln>
        </p:spPr>
      </p:pic>
      <p:pic>
        <p:nvPicPr>
          <p:cNvPr id="767" name="Google Shape;767;p67"/>
          <p:cNvPicPr preferRelativeResize="0"/>
          <p:nvPr/>
        </p:nvPicPr>
        <p:blipFill>
          <a:blip r:embed="rId6">
            <a:alphaModFix/>
          </a:blip>
          <a:stretch>
            <a:fillRect/>
          </a:stretch>
        </p:blipFill>
        <p:spPr>
          <a:xfrm>
            <a:off x="3011126" y="1768148"/>
            <a:ext cx="915291" cy="743100"/>
          </a:xfrm>
          <a:prstGeom prst="rect">
            <a:avLst/>
          </a:prstGeom>
          <a:noFill/>
          <a:ln>
            <a:noFill/>
          </a:ln>
        </p:spPr>
      </p:pic>
      <p:pic>
        <p:nvPicPr>
          <p:cNvPr id="768" name="Google Shape;768;p67"/>
          <p:cNvPicPr preferRelativeResize="0"/>
          <p:nvPr/>
        </p:nvPicPr>
        <p:blipFill rotWithShape="1">
          <a:blip r:embed="rId6">
            <a:alphaModFix/>
          </a:blip>
          <a:srcRect b="0" l="11237" r="11098" t="0"/>
          <a:stretch/>
        </p:blipFill>
        <p:spPr>
          <a:xfrm>
            <a:off x="4908400" y="5522550"/>
            <a:ext cx="533400" cy="562009"/>
          </a:xfrm>
          <a:prstGeom prst="rect">
            <a:avLst/>
          </a:prstGeom>
          <a:noFill/>
          <a:ln>
            <a:noFill/>
          </a:ln>
        </p:spPr>
      </p:pic>
      <p:pic>
        <p:nvPicPr>
          <p:cNvPr id="769" name="Google Shape;769;p67"/>
          <p:cNvPicPr preferRelativeResize="0"/>
          <p:nvPr/>
        </p:nvPicPr>
        <p:blipFill rotWithShape="1">
          <a:blip r:embed="rId6">
            <a:alphaModFix/>
          </a:blip>
          <a:srcRect b="0" l="11237" r="11098" t="0"/>
          <a:stretch/>
        </p:blipFill>
        <p:spPr>
          <a:xfrm>
            <a:off x="4908400" y="3079416"/>
            <a:ext cx="533400" cy="562009"/>
          </a:xfrm>
          <a:prstGeom prst="rect">
            <a:avLst/>
          </a:prstGeom>
          <a:noFill/>
          <a:ln>
            <a:noFill/>
          </a:ln>
        </p:spPr>
      </p:pic>
      <p:pic>
        <p:nvPicPr>
          <p:cNvPr id="770" name="Google Shape;770;p67"/>
          <p:cNvPicPr preferRelativeResize="0"/>
          <p:nvPr/>
        </p:nvPicPr>
        <p:blipFill rotWithShape="1">
          <a:blip r:embed="rId6">
            <a:alphaModFix/>
          </a:blip>
          <a:srcRect b="0" l="11237" r="11098" t="0"/>
          <a:stretch/>
        </p:blipFill>
        <p:spPr>
          <a:xfrm>
            <a:off x="6521725" y="1909600"/>
            <a:ext cx="533400" cy="562009"/>
          </a:xfrm>
          <a:prstGeom prst="rect">
            <a:avLst/>
          </a:prstGeom>
          <a:noFill/>
          <a:ln>
            <a:noFill/>
          </a:ln>
        </p:spPr>
      </p:pic>
      <p:pic>
        <p:nvPicPr>
          <p:cNvPr id="771" name="Google Shape;771;p67"/>
          <p:cNvPicPr preferRelativeResize="0"/>
          <p:nvPr/>
        </p:nvPicPr>
        <p:blipFill rotWithShape="1">
          <a:blip r:embed="rId8">
            <a:alphaModFix/>
          </a:blip>
          <a:srcRect b="0" l="1023" r="12208" t="0"/>
          <a:stretch/>
        </p:blipFill>
        <p:spPr>
          <a:xfrm>
            <a:off x="4812091" y="4268813"/>
            <a:ext cx="573634" cy="621792"/>
          </a:xfrm>
          <a:prstGeom prst="rect">
            <a:avLst/>
          </a:prstGeom>
          <a:noFill/>
          <a:ln>
            <a:noFill/>
          </a:ln>
        </p:spPr>
      </p:pic>
      <p:pic>
        <p:nvPicPr>
          <p:cNvPr id="772" name="Google Shape;772;p67"/>
          <p:cNvPicPr preferRelativeResize="0"/>
          <p:nvPr/>
        </p:nvPicPr>
        <p:blipFill rotWithShape="1">
          <a:blip r:embed="rId6">
            <a:alphaModFix/>
          </a:blip>
          <a:srcRect b="0" l="11237" r="11098" t="0"/>
          <a:stretch/>
        </p:blipFill>
        <p:spPr>
          <a:xfrm>
            <a:off x="6521725" y="3079416"/>
            <a:ext cx="533400" cy="562009"/>
          </a:xfrm>
          <a:prstGeom prst="rect">
            <a:avLst/>
          </a:prstGeom>
          <a:noFill/>
          <a:ln>
            <a:noFill/>
          </a:ln>
        </p:spPr>
      </p:pic>
      <p:pic>
        <p:nvPicPr>
          <p:cNvPr id="773" name="Google Shape;773;p67"/>
          <p:cNvPicPr preferRelativeResize="0"/>
          <p:nvPr/>
        </p:nvPicPr>
        <p:blipFill>
          <a:blip r:embed="rId8">
            <a:alphaModFix/>
          </a:blip>
          <a:stretch>
            <a:fillRect/>
          </a:stretch>
        </p:blipFill>
        <p:spPr>
          <a:xfrm>
            <a:off x="2984906" y="5340000"/>
            <a:ext cx="891350" cy="845850"/>
          </a:xfrm>
          <a:prstGeom prst="rect">
            <a:avLst/>
          </a:prstGeom>
          <a:noFill/>
          <a:ln>
            <a:noFill/>
          </a:ln>
        </p:spPr>
      </p:pic>
      <p:pic>
        <p:nvPicPr>
          <p:cNvPr id="774" name="Google Shape;774;p67"/>
          <p:cNvPicPr preferRelativeResize="0"/>
          <p:nvPr/>
        </p:nvPicPr>
        <p:blipFill rotWithShape="1">
          <a:blip r:embed="rId8">
            <a:alphaModFix/>
          </a:blip>
          <a:srcRect b="0" l="12546" r="685" t="0"/>
          <a:stretch/>
        </p:blipFill>
        <p:spPr>
          <a:xfrm>
            <a:off x="6604950" y="5478879"/>
            <a:ext cx="573634" cy="62179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0" name="Shape 180"/>
        <p:cNvGrpSpPr/>
        <p:nvPr/>
      </p:nvGrpSpPr>
      <p:grpSpPr>
        <a:xfrm>
          <a:off x="0" y="0"/>
          <a:ext cx="0" cy="0"/>
          <a:chOff x="0" y="0"/>
          <a:chExt cx="0" cy="0"/>
        </a:xfrm>
      </p:grpSpPr>
      <p:pic>
        <p:nvPicPr>
          <p:cNvPr descr="logo-id" id="181" name="Google Shape;181;p25">
            <a:hlinkClick r:id="rId3"/>
          </p:cNvPr>
          <p:cNvPicPr preferRelativeResize="0"/>
          <p:nvPr/>
        </p:nvPicPr>
        <p:blipFill>
          <a:blip r:embed="rId4">
            <a:alphaModFix/>
          </a:blip>
          <a:stretch>
            <a:fillRect/>
          </a:stretch>
        </p:blipFill>
        <p:spPr>
          <a:xfrm>
            <a:off x="3228269" y="508000"/>
            <a:ext cx="1166001" cy="510125"/>
          </a:xfrm>
          <a:prstGeom prst="rect">
            <a:avLst/>
          </a:prstGeom>
          <a:noFill/>
          <a:ln>
            <a:noFill/>
          </a:ln>
        </p:spPr>
      </p:pic>
      <p:sp>
        <p:nvSpPr>
          <p:cNvPr descr="title-id" id="182" name="Google Shape;182;p25"/>
          <p:cNvSpPr txBox="1"/>
          <p:nvPr/>
        </p:nvSpPr>
        <p:spPr>
          <a:xfrm>
            <a:off x="3200400" y="2571750"/>
            <a:ext cx="8483700" cy="171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600">
                <a:solidFill>
                  <a:srgbClr val="5B5B5B"/>
                </a:solidFill>
                <a:latin typeface="Roboto"/>
                <a:ea typeface="Roboto"/>
                <a:cs typeface="Roboto"/>
                <a:sym typeface="Roboto"/>
              </a:rPr>
              <a:t>What are different pairs of mutually exclusive states that we can use as bits?</a:t>
            </a:r>
            <a:endParaRPr b="1" sz="3600">
              <a:solidFill>
                <a:srgbClr val="5B5B5B"/>
              </a:solidFill>
              <a:latin typeface="Roboto"/>
              <a:ea typeface="Roboto"/>
              <a:cs typeface="Roboto"/>
              <a:sym typeface="Roboto"/>
            </a:endParaRPr>
          </a:p>
        </p:txBody>
      </p:sp>
      <p:sp>
        <p:nvSpPr>
          <p:cNvPr descr="footer-id" id="183" name="Google Shape;183;p25"/>
          <p:cNvSpPr txBox="1"/>
          <p:nvPr/>
        </p:nvSpPr>
        <p:spPr>
          <a:xfrm>
            <a:off x="2895600" y="6096000"/>
            <a:ext cx="304800" cy="51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184" name="Google Shape;184;p25"/>
          <p:cNvSpPr txBox="1"/>
          <p:nvPr/>
        </p:nvSpPr>
        <p:spPr>
          <a:xfrm>
            <a:off x="3200400" y="6096000"/>
            <a:ext cx="8483700" cy="51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5B5B5B"/>
                </a:solidFill>
                <a:latin typeface="Roboto"/>
                <a:ea typeface="Roboto"/>
                <a:cs typeface="Roboto"/>
                <a:sym typeface="Roboto"/>
              </a:rPr>
              <a:t>Click </a:t>
            </a:r>
            <a:r>
              <a:rPr b="1" lang="en-US">
                <a:solidFill>
                  <a:srgbClr val="5B5B5B"/>
                </a:solidFill>
                <a:latin typeface="Roboto"/>
                <a:ea typeface="Roboto"/>
                <a:cs typeface="Roboto"/>
                <a:sym typeface="Roboto"/>
              </a:rPr>
              <a:t>Present with Slido</a:t>
            </a:r>
            <a:r>
              <a:rPr lang="en-US">
                <a:solidFill>
                  <a:srgbClr val="5B5B5B"/>
                </a:solidFill>
                <a:latin typeface="Roboto"/>
                <a:ea typeface="Roboto"/>
                <a:cs typeface="Roboto"/>
                <a:sym typeface="Roboto"/>
              </a:rPr>
              <a:t> or install our </a:t>
            </a:r>
            <a:r>
              <a:rPr lang="en-US" u="sng">
                <a:solidFill>
                  <a:schemeClr val="hlink"/>
                </a:solidFill>
                <a:latin typeface="Roboto"/>
                <a:ea typeface="Roboto"/>
                <a:cs typeface="Roboto"/>
                <a:sym typeface="Roboto"/>
                <a:hlinkClick r:id="rId5"/>
              </a:rPr>
              <a:t>Chrome extension</a:t>
            </a:r>
            <a:r>
              <a:rPr lang="en-US">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pic>
        <p:nvPicPr>
          <p:cNvPr descr="poll-type-id" id="185" name="Google Shape;185;p25">
            <a:hlinkClick r:id="rId6"/>
          </p:cNvPr>
          <p:cNvPicPr preferRelativeResize="0"/>
          <p:nvPr/>
        </p:nvPicPr>
        <p:blipFill>
          <a:blip r:embed="rId7">
            <a:alphaModFix/>
          </a:blip>
          <a:stretch>
            <a:fillRect/>
          </a:stretch>
        </p:blipFill>
        <p:spPr>
          <a:xfrm>
            <a:off x="508000" y="2209800"/>
            <a:ext cx="2438400" cy="2438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p:nvPr/>
        </p:nvSpPr>
        <p:spPr>
          <a:xfrm>
            <a:off x="3934989" y="3989243"/>
            <a:ext cx="4347426" cy="201589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0"/>
              <a:buFont typeface="Arial"/>
              <a:buNone/>
            </a:pPr>
            <a:r>
              <a:rPr b="1" i="0" lang="en-US" sz="12500" u="none" cap="none" strike="noStrike">
                <a:solidFill>
                  <a:schemeClr val="dk1"/>
                </a:solidFill>
                <a:latin typeface="Calibri"/>
                <a:ea typeface="Calibri"/>
                <a:cs typeface="Calibri"/>
                <a:sym typeface="Calibri"/>
              </a:rPr>
              <a:t>0     1</a:t>
            </a:r>
            <a:endParaRPr b="0" i="0" sz="1200" u="none" cap="none" strike="noStrike">
              <a:solidFill>
                <a:srgbClr val="000000"/>
              </a:solidFill>
              <a:latin typeface="Arial"/>
              <a:ea typeface="Arial"/>
              <a:cs typeface="Arial"/>
              <a:sym typeface="Arial"/>
            </a:endParaRPr>
          </a:p>
        </p:txBody>
      </p:sp>
      <p:sp>
        <p:nvSpPr>
          <p:cNvPr id="192" name="Google Shape;192;p26"/>
          <p:cNvSpPr/>
          <p:nvPr/>
        </p:nvSpPr>
        <p:spPr>
          <a:xfrm>
            <a:off x="3979073" y="612450"/>
            <a:ext cx="4233852" cy="407803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900"/>
              <a:buFont typeface="Arial"/>
              <a:buNone/>
            </a:pPr>
            <a:r>
              <a:rPr b="1" i="0" lang="en-US" sz="25900" u="none" cap="none" strike="noStrike">
                <a:solidFill>
                  <a:srgbClr val="FFFFFF"/>
                </a:solidFill>
                <a:latin typeface="Calibri"/>
                <a:ea typeface="Calibri"/>
                <a:cs typeface="Calibri"/>
                <a:sym typeface="Calibri"/>
              </a:rPr>
              <a:t>.</a:t>
            </a:r>
            <a:r>
              <a:rPr b="1" i="0" lang="en-US" sz="259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93" name="Google Shape;193;p26"/>
          <p:cNvSpPr/>
          <p:nvPr/>
        </p:nvSpPr>
        <p:spPr>
          <a:xfrm>
            <a:off x="2029319" y="1471848"/>
            <a:ext cx="7868660" cy="280072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800"/>
              <a:buFont typeface="Arial"/>
              <a:buNone/>
            </a:pPr>
            <a:r>
              <a:rPr b="1" i="0" lang="en-US" sz="8800" u="none" cap="none" strike="noStrike">
                <a:solidFill>
                  <a:schemeClr val="dk1"/>
                </a:solidFill>
                <a:latin typeface="Calibri"/>
                <a:ea typeface="Calibri"/>
                <a:cs typeface="Calibri"/>
                <a:sym typeface="Calibri"/>
              </a:rPr>
              <a:t>OFF      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800"/>
              <a:buFont typeface="Arial"/>
              <a:buNone/>
            </a:pPr>
            <a:r>
              <a:rPr b="1" i="0" lang="en-US" sz="8800" u="none" cap="none" strike="noStrike">
                <a:solidFill>
                  <a:schemeClr val="dk1"/>
                </a:solidFill>
                <a:latin typeface="Calibri"/>
                <a:ea typeface="Calibri"/>
                <a:cs typeface="Calibri"/>
                <a:sym typeface="Calibri"/>
              </a:rPr>
              <a:t>FALSE     TRUE</a:t>
            </a:r>
            <a:endParaRPr b="0" i="0" sz="1400" u="none" cap="none" strike="noStrike">
              <a:solidFill>
                <a:srgbClr val="000000"/>
              </a:solidFill>
              <a:latin typeface="Arial"/>
              <a:ea typeface="Arial"/>
              <a:cs typeface="Arial"/>
              <a:sym typeface="Arial"/>
            </a:endParaRPr>
          </a:p>
        </p:txBody>
      </p:sp>
      <p:sp>
        <p:nvSpPr>
          <p:cNvPr id="194" name="Google Shape;194;p26"/>
          <p:cNvSpPr txBox="1"/>
          <p:nvPr>
            <p:ph type="title"/>
          </p:nvPr>
        </p:nvSpPr>
        <p:spPr>
          <a:xfrm>
            <a:off x="4756727" y="184728"/>
            <a:ext cx="6597073" cy="7432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Classical Bits</a:t>
            </a:r>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4756727" y="184728"/>
            <a:ext cx="6597000" cy="743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200"/>
              <a:buNone/>
            </a:pPr>
            <a:r>
              <a:rPr lang="en-US"/>
              <a:t>Bit Implementations</a:t>
            </a:r>
            <a:endParaRPr/>
          </a:p>
        </p:txBody>
      </p:sp>
      <p:pic>
        <p:nvPicPr>
          <p:cNvPr id="201" name="Google Shape;201;p27"/>
          <p:cNvPicPr preferRelativeResize="0"/>
          <p:nvPr/>
        </p:nvPicPr>
        <p:blipFill rotWithShape="1">
          <a:blip r:embed="rId3">
            <a:alphaModFix/>
          </a:blip>
          <a:srcRect b="0" l="0" r="0" t="0"/>
          <a:stretch/>
        </p:blipFill>
        <p:spPr>
          <a:xfrm>
            <a:off x="954900" y="1972118"/>
            <a:ext cx="1438550" cy="1427033"/>
          </a:xfrm>
          <a:prstGeom prst="rect">
            <a:avLst/>
          </a:prstGeom>
          <a:noFill/>
          <a:ln>
            <a:noFill/>
          </a:ln>
        </p:spPr>
      </p:pic>
      <p:pic>
        <p:nvPicPr>
          <p:cNvPr id="202" name="Google Shape;202;p27"/>
          <p:cNvPicPr preferRelativeResize="0"/>
          <p:nvPr/>
        </p:nvPicPr>
        <p:blipFill rotWithShape="1">
          <a:blip r:embed="rId4">
            <a:alphaModFix/>
          </a:blip>
          <a:srcRect b="0" l="0" r="0" t="0"/>
          <a:stretch/>
        </p:blipFill>
        <p:spPr>
          <a:xfrm>
            <a:off x="8805200" y="3582688"/>
            <a:ext cx="2397850" cy="1798375"/>
          </a:xfrm>
          <a:prstGeom prst="rect">
            <a:avLst/>
          </a:prstGeom>
          <a:noFill/>
          <a:ln>
            <a:noFill/>
          </a:ln>
        </p:spPr>
      </p:pic>
      <p:pic>
        <p:nvPicPr>
          <p:cNvPr id="203" name="Google Shape;203;p27"/>
          <p:cNvPicPr preferRelativeResize="0"/>
          <p:nvPr/>
        </p:nvPicPr>
        <p:blipFill rotWithShape="1">
          <a:blip r:embed="rId5">
            <a:alphaModFix/>
          </a:blip>
          <a:srcRect b="0" l="0" r="0" t="0"/>
          <a:stretch/>
        </p:blipFill>
        <p:spPr>
          <a:xfrm>
            <a:off x="9891318" y="2600925"/>
            <a:ext cx="1168382" cy="743100"/>
          </a:xfrm>
          <a:prstGeom prst="rect">
            <a:avLst/>
          </a:prstGeom>
          <a:noFill/>
          <a:ln>
            <a:noFill/>
          </a:ln>
        </p:spPr>
      </p:pic>
      <p:sp>
        <p:nvSpPr>
          <p:cNvPr id="204" name="Google Shape;204;p27"/>
          <p:cNvSpPr txBox="1"/>
          <p:nvPr/>
        </p:nvSpPr>
        <p:spPr>
          <a:xfrm>
            <a:off x="8336500" y="1753700"/>
            <a:ext cx="2810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magnetization up or down</a:t>
            </a:r>
            <a:endParaRPr b="0" i="0" sz="1800" u="none" cap="none" strike="noStrike">
              <a:solidFill>
                <a:srgbClr val="000000"/>
              </a:solidFill>
              <a:latin typeface="Arial"/>
              <a:ea typeface="Arial"/>
              <a:cs typeface="Arial"/>
              <a:sym typeface="Arial"/>
            </a:endParaRPr>
          </a:p>
        </p:txBody>
      </p:sp>
      <p:sp>
        <p:nvSpPr>
          <p:cNvPr id="205" name="Google Shape;205;p27"/>
          <p:cNvSpPr txBox="1"/>
          <p:nvPr/>
        </p:nvSpPr>
        <p:spPr>
          <a:xfrm>
            <a:off x="873825" y="1441225"/>
            <a:ext cx="3473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presence or absence of material</a:t>
            </a:r>
            <a:endParaRPr b="0" i="0" sz="1800" u="none" cap="none" strike="noStrike">
              <a:solidFill>
                <a:srgbClr val="000000"/>
              </a:solidFill>
              <a:latin typeface="Arial"/>
              <a:ea typeface="Arial"/>
              <a:cs typeface="Arial"/>
              <a:sym typeface="Arial"/>
            </a:endParaRPr>
          </a:p>
        </p:txBody>
      </p:sp>
      <p:pic>
        <p:nvPicPr>
          <p:cNvPr id="206" name="Google Shape;206;p27"/>
          <p:cNvPicPr preferRelativeResize="0"/>
          <p:nvPr/>
        </p:nvPicPr>
        <p:blipFill rotWithShape="1">
          <a:blip r:embed="rId6">
            <a:alphaModFix/>
          </a:blip>
          <a:srcRect b="0" l="9983" r="11405" t="0"/>
          <a:stretch/>
        </p:blipFill>
        <p:spPr>
          <a:xfrm>
            <a:off x="2491350" y="1952025"/>
            <a:ext cx="1624550" cy="1467225"/>
          </a:xfrm>
          <a:prstGeom prst="rect">
            <a:avLst/>
          </a:prstGeom>
          <a:noFill/>
          <a:ln>
            <a:noFill/>
          </a:ln>
        </p:spPr>
      </p:pic>
      <p:pic>
        <p:nvPicPr>
          <p:cNvPr id="207" name="Google Shape;207;p27"/>
          <p:cNvPicPr preferRelativeResize="0"/>
          <p:nvPr/>
        </p:nvPicPr>
        <p:blipFill rotWithShape="1">
          <a:blip r:embed="rId7">
            <a:alphaModFix/>
          </a:blip>
          <a:srcRect b="0" l="0" r="0" t="0"/>
          <a:stretch/>
        </p:blipFill>
        <p:spPr>
          <a:xfrm rot="-3">
            <a:off x="4899600" y="2785473"/>
            <a:ext cx="2642850" cy="581425"/>
          </a:xfrm>
          <a:prstGeom prst="rect">
            <a:avLst/>
          </a:prstGeom>
          <a:noFill/>
          <a:ln>
            <a:noFill/>
          </a:ln>
        </p:spPr>
      </p:pic>
      <p:pic>
        <p:nvPicPr>
          <p:cNvPr id="208" name="Google Shape;208;p27"/>
          <p:cNvPicPr preferRelativeResize="0"/>
          <p:nvPr/>
        </p:nvPicPr>
        <p:blipFill rotWithShape="1">
          <a:blip r:embed="rId8">
            <a:alphaModFix/>
          </a:blip>
          <a:srcRect b="0" l="0" r="0" t="0"/>
          <a:stretch/>
        </p:blipFill>
        <p:spPr>
          <a:xfrm>
            <a:off x="8165777" y="2496453"/>
            <a:ext cx="1438550" cy="1159463"/>
          </a:xfrm>
          <a:prstGeom prst="rect">
            <a:avLst/>
          </a:prstGeom>
          <a:noFill/>
          <a:ln>
            <a:noFill/>
          </a:ln>
        </p:spPr>
      </p:pic>
      <p:sp>
        <p:nvSpPr>
          <p:cNvPr id="209" name="Google Shape;209;p27"/>
          <p:cNvSpPr txBox="1"/>
          <p:nvPr/>
        </p:nvSpPr>
        <p:spPr>
          <a:xfrm>
            <a:off x="5212300" y="2134700"/>
            <a:ext cx="2156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current on or off</a:t>
            </a:r>
            <a:endParaRPr b="0" i="0" sz="1800" u="none" cap="none" strike="noStrike">
              <a:solidFill>
                <a:srgbClr val="000000"/>
              </a:solidFill>
              <a:latin typeface="Arial"/>
              <a:ea typeface="Arial"/>
              <a:cs typeface="Arial"/>
              <a:sym typeface="Arial"/>
            </a:endParaRPr>
          </a:p>
        </p:txBody>
      </p:sp>
      <p:sp>
        <p:nvSpPr>
          <p:cNvPr id="210" name="Google Shape;210;p27"/>
          <p:cNvSpPr txBox="1"/>
          <p:nvPr/>
        </p:nvSpPr>
        <p:spPr>
          <a:xfrm>
            <a:off x="2823775" y="5654150"/>
            <a:ext cx="7296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Quantum bits also have different possible implementations!</a:t>
            </a:r>
            <a:endParaRPr b="0" i="0" sz="1800" u="none" cap="none" strike="noStrike">
              <a:solidFill>
                <a:srgbClr val="000000"/>
              </a:solidFill>
              <a:latin typeface="Arial"/>
              <a:ea typeface="Arial"/>
              <a:cs typeface="Arial"/>
              <a:sym typeface="Arial"/>
            </a:endParaRPr>
          </a:p>
        </p:txBody>
      </p:sp>
      <p:pic>
        <p:nvPicPr>
          <p:cNvPr descr="Qr code&#10;&#10;Description automatically generated" id="211" name="Google Shape;211;p27"/>
          <p:cNvPicPr preferRelativeResize="0"/>
          <p:nvPr/>
        </p:nvPicPr>
        <p:blipFill rotWithShape="1">
          <a:blip r:embed="rId9">
            <a:alphaModFix/>
          </a:blip>
          <a:srcRect b="0" l="0" r="0" t="0"/>
          <a:stretch/>
        </p:blipFill>
        <p:spPr>
          <a:xfrm>
            <a:off x="1555178" y="3548654"/>
            <a:ext cx="1872343" cy="187234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txBox="1"/>
          <p:nvPr>
            <p:ph idx="1" type="body"/>
          </p:nvPr>
        </p:nvSpPr>
        <p:spPr>
          <a:xfrm>
            <a:off x="838200" y="1341064"/>
            <a:ext cx="10515600" cy="467143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4C9FA7"/>
              </a:buClr>
              <a:buSzPts val="2800"/>
              <a:buNone/>
            </a:pPr>
            <a:r>
              <a:rPr lang="en-US">
                <a:solidFill>
                  <a:schemeClr val="dk1"/>
                </a:solidFill>
              </a:rPr>
              <a:t>Decimal: 0 through 9</a:t>
            </a:r>
            <a:endParaRPr>
              <a:solidFill>
                <a:schemeClr val="dk1"/>
              </a:solidFill>
            </a:endParaRPr>
          </a:p>
          <a:p>
            <a:pPr indent="0" lvl="0" marL="0" rtl="0" algn="l">
              <a:lnSpc>
                <a:spcPct val="90000"/>
              </a:lnSpc>
              <a:spcBef>
                <a:spcPts val="1000"/>
              </a:spcBef>
              <a:spcAft>
                <a:spcPts val="0"/>
              </a:spcAft>
              <a:buClr>
                <a:srgbClr val="4C9FA7"/>
              </a:buClr>
              <a:buSzPts val="2800"/>
              <a:buNone/>
            </a:pPr>
            <a:r>
              <a:rPr lang="en-US">
                <a:solidFill>
                  <a:schemeClr val="dk1"/>
                </a:solidFill>
              </a:rPr>
              <a:t>		   			10</a:t>
            </a:r>
            <a:r>
              <a:rPr baseline="30000" lang="en-US">
                <a:solidFill>
                  <a:schemeClr val="dk1"/>
                </a:solidFill>
              </a:rPr>
              <a:t>3</a:t>
            </a:r>
            <a:r>
              <a:rPr lang="en-US">
                <a:solidFill>
                  <a:schemeClr val="dk1"/>
                </a:solidFill>
              </a:rPr>
              <a:t> = 1000    10</a:t>
            </a:r>
            <a:r>
              <a:rPr baseline="30000" lang="en-US">
                <a:solidFill>
                  <a:schemeClr val="dk1"/>
                </a:solidFill>
              </a:rPr>
              <a:t>2</a:t>
            </a:r>
            <a:r>
              <a:rPr lang="en-US">
                <a:solidFill>
                  <a:schemeClr val="dk1"/>
                </a:solidFill>
              </a:rPr>
              <a:t> = 100	 10</a:t>
            </a:r>
            <a:r>
              <a:rPr baseline="30000" lang="en-US">
                <a:solidFill>
                  <a:schemeClr val="dk1"/>
                </a:solidFill>
              </a:rPr>
              <a:t>1</a:t>
            </a:r>
            <a:r>
              <a:rPr lang="en-US">
                <a:solidFill>
                  <a:schemeClr val="dk1"/>
                </a:solidFill>
              </a:rPr>
              <a:t> = 10	   10</a:t>
            </a:r>
            <a:r>
              <a:rPr baseline="30000" lang="en-US">
                <a:solidFill>
                  <a:schemeClr val="dk1"/>
                </a:solidFill>
              </a:rPr>
              <a:t>0</a:t>
            </a:r>
            <a:r>
              <a:rPr lang="en-US">
                <a:solidFill>
                  <a:schemeClr val="dk1"/>
                </a:solidFill>
              </a:rPr>
              <a:t> = 1</a:t>
            </a:r>
            <a:endParaRPr baseline="30000">
              <a:solidFill>
                <a:schemeClr val="dk1"/>
              </a:solidFill>
            </a:endParaRPr>
          </a:p>
          <a:p>
            <a:pPr indent="0" lvl="0" marL="0" rtl="0" algn="l">
              <a:lnSpc>
                <a:spcPct val="90000"/>
              </a:lnSpc>
              <a:spcBef>
                <a:spcPts val="1000"/>
              </a:spcBef>
              <a:spcAft>
                <a:spcPts val="0"/>
              </a:spcAft>
              <a:buClr>
                <a:srgbClr val="4C9FA7"/>
              </a:buClr>
              <a:buSzPts val="2800"/>
              <a:buNone/>
            </a:pPr>
            <a:r>
              <a:t/>
            </a:r>
            <a:endParaRPr>
              <a:solidFill>
                <a:schemeClr val="dk1"/>
              </a:solidFill>
            </a:endParaRPr>
          </a:p>
          <a:p>
            <a:pPr indent="0" lvl="0" marL="0" rtl="0" algn="l">
              <a:lnSpc>
                <a:spcPct val="90000"/>
              </a:lnSpc>
              <a:spcBef>
                <a:spcPts val="1000"/>
              </a:spcBef>
              <a:spcAft>
                <a:spcPts val="0"/>
              </a:spcAft>
              <a:buClr>
                <a:srgbClr val="4C9FA7"/>
              </a:buClr>
              <a:buSzPts val="2800"/>
              <a:buNone/>
            </a:pPr>
            <a:r>
              <a:t/>
            </a:r>
            <a:endParaRPr>
              <a:solidFill>
                <a:schemeClr val="dk1"/>
              </a:solidFill>
            </a:endParaRPr>
          </a:p>
          <a:p>
            <a:pPr indent="0" lvl="0" marL="0" rtl="0" algn="l">
              <a:lnSpc>
                <a:spcPct val="90000"/>
              </a:lnSpc>
              <a:spcBef>
                <a:spcPts val="1000"/>
              </a:spcBef>
              <a:spcAft>
                <a:spcPts val="0"/>
              </a:spcAft>
              <a:buClr>
                <a:srgbClr val="4C9FA7"/>
              </a:buClr>
              <a:buSzPts val="2800"/>
              <a:buNone/>
            </a:pPr>
            <a:r>
              <a:t/>
            </a:r>
            <a:endParaRPr>
              <a:solidFill>
                <a:schemeClr val="dk1"/>
              </a:solidFill>
            </a:endParaRPr>
          </a:p>
          <a:p>
            <a:pPr indent="0" lvl="0" marL="0" rtl="0" algn="l">
              <a:lnSpc>
                <a:spcPct val="90000"/>
              </a:lnSpc>
              <a:spcBef>
                <a:spcPts val="1000"/>
              </a:spcBef>
              <a:spcAft>
                <a:spcPts val="0"/>
              </a:spcAft>
              <a:buClr>
                <a:srgbClr val="4C9FA7"/>
              </a:buClr>
              <a:buSzPts val="2800"/>
              <a:buNone/>
            </a:pPr>
            <a:r>
              <a:rPr lang="en-US">
                <a:solidFill>
                  <a:schemeClr val="dk1"/>
                </a:solidFill>
              </a:rPr>
              <a:t>Binary: 0 through 1</a:t>
            </a:r>
            <a:endParaRPr>
              <a:solidFill>
                <a:schemeClr val="dk1"/>
              </a:solidFill>
            </a:endParaRPr>
          </a:p>
          <a:p>
            <a:pPr indent="0" lvl="0" marL="0" rtl="0" algn="l">
              <a:lnSpc>
                <a:spcPct val="90000"/>
              </a:lnSpc>
              <a:spcBef>
                <a:spcPts val="1000"/>
              </a:spcBef>
              <a:spcAft>
                <a:spcPts val="0"/>
              </a:spcAft>
              <a:buClr>
                <a:srgbClr val="4C9FA7"/>
              </a:buClr>
              <a:buSzPts val="2800"/>
              <a:buNone/>
            </a:pPr>
            <a:r>
              <a:rPr lang="en-US">
                <a:solidFill>
                  <a:schemeClr val="dk1"/>
                </a:solidFill>
              </a:rPr>
              <a:t>          	      	 2</a:t>
            </a:r>
            <a:r>
              <a:rPr baseline="30000" lang="en-US">
                <a:solidFill>
                  <a:schemeClr val="dk1"/>
                </a:solidFill>
              </a:rPr>
              <a:t>4</a:t>
            </a:r>
            <a:r>
              <a:rPr lang="en-US">
                <a:solidFill>
                  <a:schemeClr val="dk1"/>
                </a:solidFill>
              </a:rPr>
              <a:t>=16       2</a:t>
            </a:r>
            <a:r>
              <a:rPr baseline="30000" lang="en-US">
                <a:solidFill>
                  <a:schemeClr val="dk1"/>
                </a:solidFill>
              </a:rPr>
              <a:t>3</a:t>
            </a:r>
            <a:r>
              <a:rPr lang="en-US">
                <a:solidFill>
                  <a:schemeClr val="dk1"/>
                </a:solidFill>
              </a:rPr>
              <a:t> = 8	  	  2</a:t>
            </a:r>
            <a:r>
              <a:rPr baseline="30000" lang="en-US">
                <a:solidFill>
                  <a:schemeClr val="dk1"/>
                </a:solidFill>
              </a:rPr>
              <a:t>2</a:t>
            </a:r>
            <a:r>
              <a:rPr lang="en-US">
                <a:solidFill>
                  <a:schemeClr val="dk1"/>
                </a:solidFill>
              </a:rPr>
              <a:t> = 4       2</a:t>
            </a:r>
            <a:r>
              <a:rPr baseline="30000" lang="en-US">
                <a:solidFill>
                  <a:schemeClr val="dk1"/>
                </a:solidFill>
              </a:rPr>
              <a:t>1</a:t>
            </a:r>
            <a:r>
              <a:rPr lang="en-US">
                <a:solidFill>
                  <a:schemeClr val="dk1"/>
                </a:solidFill>
              </a:rPr>
              <a:t> = 2      2</a:t>
            </a:r>
            <a:r>
              <a:rPr baseline="30000" lang="en-US">
                <a:solidFill>
                  <a:schemeClr val="dk1"/>
                </a:solidFill>
              </a:rPr>
              <a:t>0</a:t>
            </a:r>
            <a:r>
              <a:rPr lang="en-US">
                <a:solidFill>
                  <a:schemeClr val="dk1"/>
                </a:solidFill>
              </a:rPr>
              <a:t> = 1</a:t>
            </a:r>
            <a:endParaRPr baseline="30000">
              <a:solidFill>
                <a:schemeClr val="dk1"/>
              </a:solidFill>
            </a:endParaRPr>
          </a:p>
          <a:p>
            <a:pPr indent="0" lvl="0" marL="0" rtl="0" algn="l">
              <a:lnSpc>
                <a:spcPct val="90000"/>
              </a:lnSpc>
              <a:spcBef>
                <a:spcPts val="1000"/>
              </a:spcBef>
              <a:spcAft>
                <a:spcPts val="0"/>
              </a:spcAft>
              <a:buClr>
                <a:srgbClr val="4C9FA7"/>
              </a:buClr>
              <a:buSzPts val="2800"/>
              <a:buNone/>
            </a:pPr>
            <a:r>
              <a:t/>
            </a:r>
            <a:endParaRPr>
              <a:solidFill>
                <a:schemeClr val="dk1"/>
              </a:solidFill>
            </a:endParaRPr>
          </a:p>
        </p:txBody>
      </p:sp>
      <p:sp>
        <p:nvSpPr>
          <p:cNvPr id="217" name="Google Shape;217;p28"/>
          <p:cNvSpPr txBox="1"/>
          <p:nvPr>
            <p:ph type="title"/>
          </p:nvPr>
        </p:nvSpPr>
        <p:spPr>
          <a:xfrm>
            <a:off x="4756727" y="184728"/>
            <a:ext cx="6597073" cy="7432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Decimal vs Binary</a:t>
            </a:r>
            <a:endParaRPr/>
          </a:p>
        </p:txBody>
      </p:sp>
      <p:graphicFrame>
        <p:nvGraphicFramePr>
          <p:cNvPr id="218" name="Google Shape;218;p28"/>
          <p:cNvGraphicFramePr/>
          <p:nvPr/>
        </p:nvGraphicFramePr>
        <p:xfrm>
          <a:off x="3000506" y="2302412"/>
          <a:ext cx="3000000" cy="3000000"/>
        </p:xfrm>
        <a:graphic>
          <a:graphicData uri="http://schemas.openxmlformats.org/drawingml/2006/table">
            <a:tbl>
              <a:tblPr bandRow="1" firstRow="1">
                <a:noFill/>
                <a:tableStyleId>{62B5A557-1B28-4FDF-B2D1-8EBE0646782A}</a:tableStyleId>
              </a:tblPr>
              <a:tblGrid>
                <a:gridCol w="2032000"/>
                <a:gridCol w="2032000"/>
                <a:gridCol w="2032000"/>
                <a:gridCol w="2032000"/>
              </a:tblGrid>
              <a:tr h="1165050">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FC5E8"/>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FC5E8"/>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FC5E8"/>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FC5E8"/>
                    </a:solidFill>
                  </a:tcPr>
                </a:tc>
              </a:tr>
            </a:tbl>
          </a:graphicData>
        </a:graphic>
      </p:graphicFrame>
      <p:graphicFrame>
        <p:nvGraphicFramePr>
          <p:cNvPr id="219" name="Google Shape;219;p28"/>
          <p:cNvGraphicFramePr/>
          <p:nvPr/>
        </p:nvGraphicFramePr>
        <p:xfrm>
          <a:off x="3000506" y="4911343"/>
          <a:ext cx="3000000" cy="3000000"/>
        </p:xfrm>
        <a:graphic>
          <a:graphicData uri="http://schemas.openxmlformats.org/drawingml/2006/table">
            <a:tbl>
              <a:tblPr bandRow="1" firstRow="1">
                <a:noFill/>
                <a:tableStyleId>{62B5A557-1B28-4FDF-B2D1-8EBE0646782A}</a:tableStyleId>
              </a:tblPr>
              <a:tblGrid>
                <a:gridCol w="1625600"/>
                <a:gridCol w="1625600"/>
                <a:gridCol w="1625600"/>
                <a:gridCol w="1625600"/>
                <a:gridCol w="1625600"/>
              </a:tblGrid>
              <a:tr h="1165050">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chemeClr val="dk1"/>
                        </a:solidFil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FC5E8"/>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chemeClr val="dk1"/>
                        </a:solidFil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FC5E8"/>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chemeClr val="dk1"/>
                        </a:solidFil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FC5E8"/>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chemeClr val="dk1"/>
                        </a:solidFil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FC5E8"/>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chemeClr val="dk1"/>
                        </a:solidFil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FC5E8"/>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9"/>
          <p:cNvSpPr txBox="1"/>
          <p:nvPr>
            <p:ph idx="1" type="body"/>
          </p:nvPr>
        </p:nvSpPr>
        <p:spPr>
          <a:xfrm>
            <a:off x="838200" y="1311568"/>
            <a:ext cx="10515600" cy="467143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4C9FA7"/>
              </a:buClr>
              <a:buSzPts val="2800"/>
              <a:buNone/>
            </a:pPr>
            <a:r>
              <a:rPr lang="en-US">
                <a:solidFill>
                  <a:schemeClr val="dk1"/>
                </a:solidFill>
              </a:rPr>
              <a:t>What’s your age (or another number) in binary?</a:t>
            </a:r>
            <a:endParaRPr>
              <a:solidFill>
                <a:schemeClr val="dk1"/>
              </a:solidFill>
            </a:endParaRPr>
          </a:p>
          <a:p>
            <a:pPr indent="0" lvl="0" marL="0" rtl="0" algn="l">
              <a:lnSpc>
                <a:spcPct val="90000"/>
              </a:lnSpc>
              <a:spcBef>
                <a:spcPts val="0"/>
              </a:spcBef>
              <a:spcAft>
                <a:spcPts val="0"/>
              </a:spcAft>
              <a:buClr>
                <a:srgbClr val="4C9FA7"/>
              </a:buClr>
              <a:buSzPts val="2800"/>
              <a:buNone/>
            </a:pPr>
            <a:r>
              <a:t/>
            </a:r>
            <a:endParaRPr>
              <a:solidFill>
                <a:schemeClr val="dk1"/>
              </a:solidFill>
            </a:endParaRPr>
          </a:p>
          <a:p>
            <a:pPr indent="0" lvl="0" marL="0" rtl="0" algn="l">
              <a:lnSpc>
                <a:spcPct val="90000"/>
              </a:lnSpc>
              <a:spcBef>
                <a:spcPts val="1000"/>
              </a:spcBef>
              <a:spcAft>
                <a:spcPts val="0"/>
              </a:spcAft>
              <a:buClr>
                <a:srgbClr val="4C9FA7"/>
              </a:buClr>
              <a:buSzPts val="2800"/>
              <a:buNone/>
            </a:pPr>
            <a:r>
              <a:rPr lang="en-US">
                <a:solidFill>
                  <a:schemeClr val="dk1"/>
                </a:solidFill>
              </a:rPr>
              <a:t>		2</a:t>
            </a:r>
            <a:r>
              <a:rPr baseline="30000" lang="en-US">
                <a:solidFill>
                  <a:schemeClr val="dk1"/>
                </a:solidFill>
              </a:rPr>
              <a:t>5</a:t>
            </a:r>
            <a:r>
              <a:rPr lang="en-US">
                <a:solidFill>
                  <a:schemeClr val="dk1"/>
                </a:solidFill>
              </a:rPr>
              <a:t>=32      2</a:t>
            </a:r>
            <a:r>
              <a:rPr baseline="30000" lang="en-US">
                <a:solidFill>
                  <a:schemeClr val="dk1"/>
                </a:solidFill>
              </a:rPr>
              <a:t>4</a:t>
            </a:r>
            <a:r>
              <a:rPr lang="en-US">
                <a:solidFill>
                  <a:schemeClr val="dk1"/>
                </a:solidFill>
              </a:rPr>
              <a:t>=16       2</a:t>
            </a:r>
            <a:r>
              <a:rPr baseline="30000" lang="en-US">
                <a:solidFill>
                  <a:schemeClr val="dk1"/>
                </a:solidFill>
              </a:rPr>
              <a:t>3</a:t>
            </a:r>
            <a:r>
              <a:rPr lang="en-US">
                <a:solidFill>
                  <a:schemeClr val="dk1"/>
                </a:solidFill>
              </a:rPr>
              <a:t> = 8	  2</a:t>
            </a:r>
            <a:r>
              <a:rPr baseline="30000" lang="en-US">
                <a:solidFill>
                  <a:schemeClr val="dk1"/>
                </a:solidFill>
              </a:rPr>
              <a:t>2</a:t>
            </a:r>
            <a:r>
              <a:rPr lang="en-US">
                <a:solidFill>
                  <a:schemeClr val="dk1"/>
                </a:solidFill>
              </a:rPr>
              <a:t> = 4       2</a:t>
            </a:r>
            <a:r>
              <a:rPr baseline="30000" lang="en-US">
                <a:solidFill>
                  <a:schemeClr val="dk1"/>
                </a:solidFill>
              </a:rPr>
              <a:t>1</a:t>
            </a:r>
            <a:r>
              <a:rPr lang="en-US">
                <a:solidFill>
                  <a:schemeClr val="dk1"/>
                </a:solidFill>
              </a:rPr>
              <a:t> = 2      2</a:t>
            </a:r>
            <a:r>
              <a:rPr baseline="30000" lang="en-US">
                <a:solidFill>
                  <a:schemeClr val="dk1"/>
                </a:solidFill>
              </a:rPr>
              <a:t>0</a:t>
            </a:r>
            <a:r>
              <a:rPr lang="en-US">
                <a:solidFill>
                  <a:schemeClr val="dk1"/>
                </a:solidFill>
              </a:rPr>
              <a:t> = 1</a:t>
            </a:r>
            <a:endParaRPr baseline="30000">
              <a:solidFill>
                <a:schemeClr val="dk1"/>
              </a:solidFill>
            </a:endParaRPr>
          </a:p>
          <a:p>
            <a:pPr indent="0" lvl="0" marL="0" rtl="0" algn="l">
              <a:lnSpc>
                <a:spcPct val="90000"/>
              </a:lnSpc>
              <a:spcBef>
                <a:spcPts val="1000"/>
              </a:spcBef>
              <a:spcAft>
                <a:spcPts val="0"/>
              </a:spcAft>
              <a:buClr>
                <a:srgbClr val="4C9FA7"/>
              </a:buClr>
              <a:buSzPts val="2800"/>
              <a:buNone/>
            </a:pPr>
            <a:r>
              <a:t/>
            </a:r>
            <a:endParaRPr>
              <a:solidFill>
                <a:schemeClr val="dk1"/>
              </a:solidFill>
            </a:endParaRPr>
          </a:p>
        </p:txBody>
      </p:sp>
      <p:sp>
        <p:nvSpPr>
          <p:cNvPr id="225" name="Google Shape;225;p29"/>
          <p:cNvSpPr txBox="1"/>
          <p:nvPr>
            <p:ph type="title"/>
          </p:nvPr>
        </p:nvSpPr>
        <p:spPr>
          <a:xfrm>
            <a:off x="4756727" y="184728"/>
            <a:ext cx="6597073" cy="74323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Avenir"/>
              <a:buNone/>
            </a:pPr>
            <a:r>
              <a:rPr lang="en-US"/>
              <a:t>Binary Puzzle #1</a:t>
            </a:r>
            <a:endParaRPr/>
          </a:p>
        </p:txBody>
      </p:sp>
      <p:graphicFrame>
        <p:nvGraphicFramePr>
          <p:cNvPr id="226" name="Google Shape;226;p29"/>
          <p:cNvGraphicFramePr/>
          <p:nvPr/>
        </p:nvGraphicFramePr>
        <p:xfrm>
          <a:off x="1438341" y="2869273"/>
          <a:ext cx="3000000" cy="3000000"/>
        </p:xfrm>
        <a:graphic>
          <a:graphicData uri="http://schemas.openxmlformats.org/drawingml/2006/table">
            <a:tbl>
              <a:tblPr bandRow="1" firstRow="1">
                <a:noFill/>
                <a:tableStyleId>{62B5A557-1B28-4FDF-B2D1-8EBE0646782A}</a:tableStyleId>
              </a:tblPr>
              <a:tblGrid>
                <a:gridCol w="1622250"/>
                <a:gridCol w="1622250"/>
                <a:gridCol w="1622250"/>
                <a:gridCol w="1622250"/>
                <a:gridCol w="1622250"/>
                <a:gridCol w="1622250"/>
              </a:tblGrid>
              <a:tr h="1165050">
                <a:tc>
                  <a:txBody>
                    <a:bodyPr/>
                    <a:lstStyle/>
                    <a:p>
                      <a:pPr indent="0" lvl="0" marL="0" marR="0" rtl="0" algn="ctr">
                        <a:lnSpc>
                          <a:spcPct val="100000"/>
                        </a:lnSpc>
                        <a:spcBef>
                          <a:spcPts val="0"/>
                        </a:spcBef>
                        <a:spcAft>
                          <a:spcPts val="0"/>
                        </a:spcAft>
                        <a:buNone/>
                      </a:pPr>
                      <a:r>
                        <a:t/>
                      </a:r>
                      <a:endParaRPr sz="1800" u="none" cap="none" strike="noStrike">
                        <a:solidFill>
                          <a:schemeClr val="dk1"/>
                        </a:solidFil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FC5E8"/>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chemeClr val="dk1"/>
                        </a:solidFil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FC5E8"/>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chemeClr val="dk1"/>
                        </a:solidFil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FC5E8"/>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chemeClr val="dk1"/>
                        </a:solidFil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FC5E8"/>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chemeClr val="dk1"/>
                        </a:solidFil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FC5E8"/>
                    </a:solidFill>
                  </a:tcPr>
                </a:tc>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chemeClr val="dk1"/>
                        </a:solidFil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FC5E8"/>
                    </a:solidFill>
                  </a:tcPr>
                </a:tc>
              </a:tr>
            </a:tbl>
          </a:graphicData>
        </a:graphic>
      </p:graphicFrame>
      <p:grpSp>
        <p:nvGrpSpPr>
          <p:cNvPr id="227" name="Google Shape;227;p29"/>
          <p:cNvGrpSpPr/>
          <p:nvPr/>
        </p:nvGrpSpPr>
        <p:grpSpPr>
          <a:xfrm>
            <a:off x="10584503" y="4777135"/>
            <a:ext cx="1538594" cy="1896137"/>
            <a:chOff x="10584503" y="4777135"/>
            <a:chExt cx="1538594" cy="1896137"/>
          </a:xfrm>
        </p:grpSpPr>
        <p:pic>
          <p:nvPicPr>
            <p:cNvPr descr="question mark character - ECHA Microbiology" id="228" name="Google Shape;228;p29"/>
            <p:cNvPicPr preferRelativeResize="0"/>
            <p:nvPr/>
          </p:nvPicPr>
          <p:blipFill rotWithShape="1">
            <a:blip r:embed="rId3">
              <a:alphaModFix/>
            </a:blip>
            <a:srcRect b="0" l="0" r="0" t="0"/>
            <a:stretch/>
          </p:blipFill>
          <p:spPr>
            <a:xfrm>
              <a:off x="10584503" y="4777135"/>
              <a:ext cx="1538594" cy="1538594"/>
            </a:xfrm>
            <a:prstGeom prst="rect">
              <a:avLst/>
            </a:prstGeom>
            <a:noFill/>
            <a:ln>
              <a:noFill/>
            </a:ln>
          </p:spPr>
        </p:pic>
        <p:sp>
          <p:nvSpPr>
            <p:cNvPr id="229" name="Google Shape;229;p29"/>
            <p:cNvSpPr txBox="1"/>
            <p:nvPr/>
          </p:nvSpPr>
          <p:spPr>
            <a:xfrm>
              <a:off x="10812017" y="6150052"/>
              <a:ext cx="1083565"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Worksheet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Puzzle</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